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8" r:id="rId1"/>
  </p:sldMasterIdLst>
  <p:notesMasterIdLst>
    <p:notesMasterId r:id="rId27"/>
  </p:notesMasterIdLst>
  <p:handoutMasterIdLst>
    <p:handoutMasterId r:id="rId28"/>
  </p:handoutMasterIdLst>
  <p:sldIdLst>
    <p:sldId id="261" r:id="rId2"/>
    <p:sldId id="262" r:id="rId3"/>
    <p:sldId id="264" r:id="rId4"/>
    <p:sldId id="263" r:id="rId5"/>
    <p:sldId id="267" r:id="rId6"/>
    <p:sldId id="265" r:id="rId7"/>
    <p:sldId id="286" r:id="rId8"/>
    <p:sldId id="287" r:id="rId9"/>
    <p:sldId id="306" r:id="rId10"/>
    <p:sldId id="284" r:id="rId11"/>
    <p:sldId id="288" r:id="rId12"/>
    <p:sldId id="290" r:id="rId13"/>
    <p:sldId id="294" r:id="rId14"/>
    <p:sldId id="295" r:id="rId15"/>
    <p:sldId id="305" r:id="rId16"/>
    <p:sldId id="296" r:id="rId17"/>
    <p:sldId id="297" r:id="rId18"/>
    <p:sldId id="299" r:id="rId19"/>
    <p:sldId id="298" r:id="rId20"/>
    <p:sldId id="300" r:id="rId21"/>
    <p:sldId id="302" r:id="rId22"/>
    <p:sldId id="301" r:id="rId23"/>
    <p:sldId id="303" r:id="rId24"/>
    <p:sldId id="304" r:id="rId25"/>
    <p:sldId id="283" r:id="rId26"/>
  </p:sldIdLst>
  <p:sldSz cx="9144000" cy="6858000" type="screen4x3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N CHEN" initials="NC" lastIdx="1" clrIdx="0">
    <p:extLst>
      <p:ext uri="{19B8F6BF-5375-455C-9EA6-DF929625EA0E}">
        <p15:presenceInfo xmlns:p15="http://schemas.microsoft.com/office/powerpoint/2012/main" userId="NAN 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BA40"/>
    <a:srgbClr val="207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81675" autoAdjust="0"/>
  </p:normalViewPr>
  <p:slideViewPr>
    <p:cSldViewPr>
      <p:cViewPr>
        <p:scale>
          <a:sx n="75" d="100"/>
          <a:sy n="75" d="100"/>
        </p:scale>
        <p:origin x="1685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Place\ThesisLatex\latex\CoAPNONIP_Experiment\Experiment1_changeloc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Place\ThesisLatex\latex\CoAPNONIP_Experiment\Experiment3_multipack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hesis\experiment_new\multiappExperimen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 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0ms interval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Sheet1!$B$13:$B$111</c:f>
              <c:numCache>
                <c:formatCode>General</c:formatCode>
                <c:ptCount val="99"/>
                <c:pt idx="0">
                  <c:v>100.099853515625</c:v>
                </c:pt>
                <c:pt idx="1">
                  <c:v>81.16015625</c:v>
                </c:pt>
                <c:pt idx="2">
                  <c:v>95.02001953125</c:v>
                </c:pt>
                <c:pt idx="3">
                  <c:v>97.639892578125</c:v>
                </c:pt>
                <c:pt idx="4">
                  <c:v>97.35009765625</c:v>
                </c:pt>
                <c:pt idx="5">
                  <c:v>97.5</c:v>
                </c:pt>
                <c:pt idx="6">
                  <c:v>97.5</c:v>
                </c:pt>
                <c:pt idx="7">
                  <c:v>97.389892578125</c:v>
                </c:pt>
                <c:pt idx="8">
                  <c:v>98.72998046875</c:v>
                </c:pt>
                <c:pt idx="9">
                  <c:v>96.3701171875</c:v>
                </c:pt>
                <c:pt idx="10">
                  <c:v>100.419921875</c:v>
                </c:pt>
                <c:pt idx="11">
                  <c:v>94.56005859375</c:v>
                </c:pt>
                <c:pt idx="12">
                  <c:v>97.780029296875</c:v>
                </c:pt>
                <c:pt idx="13">
                  <c:v>97.179931640625</c:v>
                </c:pt>
                <c:pt idx="14">
                  <c:v>97.590087890625</c:v>
                </c:pt>
                <c:pt idx="15">
                  <c:v>97.519775390625</c:v>
                </c:pt>
                <c:pt idx="16">
                  <c:v>97.35009765625</c:v>
                </c:pt>
                <c:pt idx="17">
                  <c:v>97.5</c:v>
                </c:pt>
                <c:pt idx="18">
                  <c:v>97.6201171875</c:v>
                </c:pt>
                <c:pt idx="19">
                  <c:v>97.8798828125</c:v>
                </c:pt>
                <c:pt idx="20">
                  <c:v>97.409912109375</c:v>
                </c:pt>
                <c:pt idx="21">
                  <c:v>100.10009765625</c:v>
                </c:pt>
                <c:pt idx="22">
                  <c:v>94.60009765625</c:v>
                </c:pt>
                <c:pt idx="23">
                  <c:v>97.5</c:v>
                </c:pt>
                <c:pt idx="24">
                  <c:v>97.47998046875</c:v>
                </c:pt>
                <c:pt idx="25">
                  <c:v>97.4599609375</c:v>
                </c:pt>
                <c:pt idx="26">
                  <c:v>97.58984375</c:v>
                </c:pt>
                <c:pt idx="27">
                  <c:v>97.460205078125</c:v>
                </c:pt>
                <c:pt idx="28">
                  <c:v>97.4599609375</c:v>
                </c:pt>
                <c:pt idx="29">
                  <c:v>97.2900390625</c:v>
                </c:pt>
                <c:pt idx="30">
                  <c:v>97.83984375</c:v>
                </c:pt>
                <c:pt idx="31">
                  <c:v>97.400146484375</c:v>
                </c:pt>
                <c:pt idx="32">
                  <c:v>100.349853515625</c:v>
                </c:pt>
                <c:pt idx="33">
                  <c:v>94.719970703125</c:v>
                </c:pt>
                <c:pt idx="34">
                  <c:v>97.64013671875</c:v>
                </c:pt>
                <c:pt idx="35">
                  <c:v>97.219970703125</c:v>
                </c:pt>
                <c:pt idx="36">
                  <c:v>97.449951171875</c:v>
                </c:pt>
                <c:pt idx="37">
                  <c:v>97.510009765625</c:v>
                </c:pt>
                <c:pt idx="38">
                  <c:v>97.699951171875</c:v>
                </c:pt>
                <c:pt idx="39">
                  <c:v>97.22998046875</c:v>
                </c:pt>
                <c:pt idx="40">
                  <c:v>97.64013671875</c:v>
                </c:pt>
                <c:pt idx="41">
                  <c:v>97.419921875</c:v>
                </c:pt>
                <c:pt idx="42">
                  <c:v>98.47998046875</c:v>
                </c:pt>
                <c:pt idx="43">
                  <c:v>100.3701171875</c:v>
                </c:pt>
                <c:pt idx="44">
                  <c:v>93.869873046875</c:v>
                </c:pt>
                <c:pt idx="45">
                  <c:v>97.830078125</c:v>
                </c:pt>
                <c:pt idx="46">
                  <c:v>97.4599609375</c:v>
                </c:pt>
                <c:pt idx="47">
                  <c:v>97.10009765625</c:v>
                </c:pt>
                <c:pt idx="48">
                  <c:v>97.309814453125</c:v>
                </c:pt>
                <c:pt idx="49">
                  <c:v>97.60009765625</c:v>
                </c:pt>
                <c:pt idx="50">
                  <c:v>97.72998046875</c:v>
                </c:pt>
                <c:pt idx="51">
                  <c:v>97.130126953125</c:v>
                </c:pt>
                <c:pt idx="52">
                  <c:v>97.719970703125</c:v>
                </c:pt>
                <c:pt idx="53">
                  <c:v>97.31005859375</c:v>
                </c:pt>
                <c:pt idx="54">
                  <c:v>100.7998046875</c:v>
                </c:pt>
                <c:pt idx="55">
                  <c:v>94.47998046875</c:v>
                </c:pt>
                <c:pt idx="56">
                  <c:v>97.670166015625</c:v>
                </c:pt>
                <c:pt idx="57">
                  <c:v>97.169921875</c:v>
                </c:pt>
                <c:pt idx="58">
                  <c:v>97.52001953125</c:v>
                </c:pt>
                <c:pt idx="59">
                  <c:v>97.550048828125</c:v>
                </c:pt>
                <c:pt idx="60">
                  <c:v>97.56005859375</c:v>
                </c:pt>
                <c:pt idx="61">
                  <c:v>97.539794921875</c:v>
                </c:pt>
                <c:pt idx="62">
                  <c:v>97.510009765625</c:v>
                </c:pt>
                <c:pt idx="63">
                  <c:v>97.219970703125</c:v>
                </c:pt>
                <c:pt idx="64">
                  <c:v>97.7900390625</c:v>
                </c:pt>
                <c:pt idx="65">
                  <c:v>101.0400390625</c:v>
                </c:pt>
                <c:pt idx="66">
                  <c:v>94.31005859375</c:v>
                </c:pt>
                <c:pt idx="67">
                  <c:v>97</c:v>
                </c:pt>
                <c:pt idx="68">
                  <c:v>97.6298828125</c:v>
                </c:pt>
                <c:pt idx="69">
                  <c:v>97.5400390625</c:v>
                </c:pt>
                <c:pt idx="70">
                  <c:v>97.400146484375</c:v>
                </c:pt>
                <c:pt idx="71">
                  <c:v>97.43994140625</c:v>
                </c:pt>
                <c:pt idx="72">
                  <c:v>97.760009765625</c:v>
                </c:pt>
                <c:pt idx="73">
                  <c:v>97.22998046875</c:v>
                </c:pt>
                <c:pt idx="74">
                  <c:v>97.7099609375</c:v>
                </c:pt>
                <c:pt idx="75">
                  <c:v>97.2900390625</c:v>
                </c:pt>
                <c:pt idx="76">
                  <c:v>100.719970703125</c:v>
                </c:pt>
                <c:pt idx="77">
                  <c:v>94.5</c:v>
                </c:pt>
                <c:pt idx="78">
                  <c:v>97.889892578125</c:v>
                </c:pt>
                <c:pt idx="79">
                  <c:v>96.91015625</c:v>
                </c:pt>
                <c:pt idx="80">
                  <c:v>97.60986328125</c:v>
                </c:pt>
                <c:pt idx="81">
                  <c:v>97.35009765625</c:v>
                </c:pt>
                <c:pt idx="82">
                  <c:v>97.800048828125</c:v>
                </c:pt>
                <c:pt idx="83">
                  <c:v>97.199951171875</c:v>
                </c:pt>
                <c:pt idx="84">
                  <c:v>97.52001953125</c:v>
                </c:pt>
                <c:pt idx="85">
                  <c:v>97.5</c:v>
                </c:pt>
                <c:pt idx="86">
                  <c:v>148.8798828125</c:v>
                </c:pt>
                <c:pt idx="87">
                  <c:v>94.9501953125</c:v>
                </c:pt>
                <c:pt idx="88">
                  <c:v>97.539794921875</c:v>
                </c:pt>
                <c:pt idx="89">
                  <c:v>98.06005859375</c:v>
                </c:pt>
                <c:pt idx="90">
                  <c:v>97.070068359375</c:v>
                </c:pt>
                <c:pt idx="91">
                  <c:v>97.330078125</c:v>
                </c:pt>
                <c:pt idx="92">
                  <c:v>97.599853515625</c:v>
                </c:pt>
                <c:pt idx="93">
                  <c:v>97.360107421875</c:v>
                </c:pt>
                <c:pt idx="94">
                  <c:v>97.699951171875</c:v>
                </c:pt>
                <c:pt idx="95">
                  <c:v>97.27001953125</c:v>
                </c:pt>
                <c:pt idx="96">
                  <c:v>97.679931640625</c:v>
                </c:pt>
                <c:pt idx="97">
                  <c:v>100.18994140625</c:v>
                </c:pt>
                <c:pt idx="98">
                  <c:v>95.81005859375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D8-453F-A534-80E2ABEC083B}"/>
            </c:ext>
          </c:extLst>
        </c:ser>
        <c:ser>
          <c:idx val="1"/>
          <c:order val="1"/>
          <c:tx>
            <c:v>50ms interval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Sheet1!$F$13:$F$111</c:f>
              <c:numCache>
                <c:formatCode>General</c:formatCode>
                <c:ptCount val="99"/>
                <c:pt idx="0">
                  <c:v>94.68994140625</c:v>
                </c:pt>
                <c:pt idx="1">
                  <c:v>97.260009765625</c:v>
                </c:pt>
                <c:pt idx="2">
                  <c:v>97.72998046875</c:v>
                </c:pt>
                <c:pt idx="3">
                  <c:v>97.340087890625</c:v>
                </c:pt>
                <c:pt idx="4">
                  <c:v>97.369873046875</c:v>
                </c:pt>
                <c:pt idx="5">
                  <c:v>97.5</c:v>
                </c:pt>
                <c:pt idx="6">
                  <c:v>97.590087890625</c:v>
                </c:pt>
                <c:pt idx="7">
                  <c:v>97.669921875</c:v>
                </c:pt>
                <c:pt idx="8">
                  <c:v>97.52001953125</c:v>
                </c:pt>
                <c:pt idx="9">
                  <c:v>97.440185546875</c:v>
                </c:pt>
                <c:pt idx="10">
                  <c:v>100.08984375</c:v>
                </c:pt>
                <c:pt idx="11">
                  <c:v>94.760009765625</c:v>
                </c:pt>
                <c:pt idx="12">
                  <c:v>97.650146484375</c:v>
                </c:pt>
                <c:pt idx="13">
                  <c:v>97.429931640625</c:v>
                </c:pt>
                <c:pt idx="14">
                  <c:v>97.580078125</c:v>
                </c:pt>
                <c:pt idx="15">
                  <c:v>97.35986328125</c:v>
                </c:pt>
                <c:pt idx="16">
                  <c:v>97.64990234375</c:v>
                </c:pt>
                <c:pt idx="17">
                  <c:v>97.360107421875</c:v>
                </c:pt>
                <c:pt idx="18">
                  <c:v>98.800048828125</c:v>
                </c:pt>
                <c:pt idx="19">
                  <c:v>96.260009765625</c:v>
                </c:pt>
                <c:pt idx="20">
                  <c:v>97.64990234375</c:v>
                </c:pt>
                <c:pt idx="21">
                  <c:v>100.110107421875</c:v>
                </c:pt>
                <c:pt idx="22">
                  <c:v>94.7900390625</c:v>
                </c:pt>
                <c:pt idx="23">
                  <c:v>97.43994140625</c:v>
                </c:pt>
                <c:pt idx="24">
                  <c:v>97.570068359375</c:v>
                </c:pt>
                <c:pt idx="25">
                  <c:v>97.429931640625</c:v>
                </c:pt>
                <c:pt idx="26">
                  <c:v>97.599853515625</c:v>
                </c:pt>
                <c:pt idx="27">
                  <c:v>97.360107421875</c:v>
                </c:pt>
                <c:pt idx="28">
                  <c:v>97.60009765625</c:v>
                </c:pt>
                <c:pt idx="29">
                  <c:v>97.5</c:v>
                </c:pt>
                <c:pt idx="30">
                  <c:v>97.579833984375</c:v>
                </c:pt>
                <c:pt idx="31">
                  <c:v>97.449951171875</c:v>
                </c:pt>
                <c:pt idx="32">
                  <c:v>100.110107421875</c:v>
                </c:pt>
                <c:pt idx="33">
                  <c:v>95</c:v>
                </c:pt>
                <c:pt idx="34">
                  <c:v>97.360107421875</c:v>
                </c:pt>
                <c:pt idx="35">
                  <c:v>97.449951171875</c:v>
                </c:pt>
                <c:pt idx="36">
                  <c:v>97.579833984375</c:v>
                </c:pt>
                <c:pt idx="37">
                  <c:v>97.4501953125</c:v>
                </c:pt>
                <c:pt idx="38">
                  <c:v>97.579833984375</c:v>
                </c:pt>
                <c:pt idx="39">
                  <c:v>97.3701171875</c:v>
                </c:pt>
                <c:pt idx="40">
                  <c:v>97.830078125</c:v>
                </c:pt>
                <c:pt idx="41">
                  <c:v>97.419921875</c:v>
                </c:pt>
                <c:pt idx="42">
                  <c:v>97.47998046875</c:v>
                </c:pt>
                <c:pt idx="43">
                  <c:v>100</c:v>
                </c:pt>
                <c:pt idx="44">
                  <c:v>94.929931640625</c:v>
                </c:pt>
                <c:pt idx="45">
                  <c:v>97.400146484375</c:v>
                </c:pt>
                <c:pt idx="46">
                  <c:v>97.510009765625</c:v>
                </c:pt>
                <c:pt idx="47">
                  <c:v>97.43994140625</c:v>
                </c:pt>
                <c:pt idx="48">
                  <c:v>97.64990234375</c:v>
                </c:pt>
                <c:pt idx="49">
                  <c:v>97.449951171875</c:v>
                </c:pt>
                <c:pt idx="50">
                  <c:v>97.590087890625</c:v>
                </c:pt>
                <c:pt idx="51">
                  <c:v>97.550048828125</c:v>
                </c:pt>
                <c:pt idx="52">
                  <c:v>97.52001953125</c:v>
                </c:pt>
                <c:pt idx="53">
                  <c:v>97.639892578125</c:v>
                </c:pt>
                <c:pt idx="54">
                  <c:v>100.010009765625</c:v>
                </c:pt>
                <c:pt idx="55">
                  <c:v>94.7099609375</c:v>
                </c:pt>
                <c:pt idx="56">
                  <c:v>97.630126953125</c:v>
                </c:pt>
                <c:pt idx="57">
                  <c:v>97.239990234375</c:v>
                </c:pt>
                <c:pt idx="58">
                  <c:v>97.72998046875</c:v>
                </c:pt>
                <c:pt idx="59">
                  <c:v>97.449951171875</c:v>
                </c:pt>
                <c:pt idx="60">
                  <c:v>97.68994140625</c:v>
                </c:pt>
                <c:pt idx="61">
                  <c:v>97.320068359375</c:v>
                </c:pt>
                <c:pt idx="62">
                  <c:v>97.830078125</c:v>
                </c:pt>
                <c:pt idx="63">
                  <c:v>97.199951171875</c:v>
                </c:pt>
                <c:pt idx="64">
                  <c:v>97.60009765625</c:v>
                </c:pt>
                <c:pt idx="65">
                  <c:v>100.35986328125</c:v>
                </c:pt>
                <c:pt idx="66">
                  <c:v>94.64013671875</c:v>
                </c:pt>
                <c:pt idx="67">
                  <c:v>97.309814453125</c:v>
                </c:pt>
                <c:pt idx="68">
                  <c:v>97.7001953125</c:v>
                </c:pt>
                <c:pt idx="69">
                  <c:v>97.2998046875</c:v>
                </c:pt>
                <c:pt idx="70">
                  <c:v>97.610107421875</c:v>
                </c:pt>
                <c:pt idx="71">
                  <c:v>97.340087890625</c:v>
                </c:pt>
                <c:pt idx="72">
                  <c:v>97.6298828125</c:v>
                </c:pt>
                <c:pt idx="73">
                  <c:v>97.429931640625</c:v>
                </c:pt>
                <c:pt idx="74">
                  <c:v>98.219970703125</c:v>
                </c:pt>
                <c:pt idx="75">
                  <c:v>96.920166015625</c:v>
                </c:pt>
                <c:pt idx="76">
                  <c:v>100.599853515625</c:v>
                </c:pt>
                <c:pt idx="77">
                  <c:v>94.3701171875</c:v>
                </c:pt>
                <c:pt idx="78">
                  <c:v>97.47998046875</c:v>
                </c:pt>
                <c:pt idx="79">
                  <c:v>97.419921875</c:v>
                </c:pt>
                <c:pt idx="80">
                  <c:v>97.610107421875</c:v>
                </c:pt>
                <c:pt idx="81">
                  <c:v>97.369873046875</c:v>
                </c:pt>
                <c:pt idx="82">
                  <c:v>97.650146484375</c:v>
                </c:pt>
                <c:pt idx="83">
                  <c:v>97.409912109375</c:v>
                </c:pt>
                <c:pt idx="84">
                  <c:v>97.580078125</c:v>
                </c:pt>
                <c:pt idx="85">
                  <c:v>97.39990234375</c:v>
                </c:pt>
                <c:pt idx="86">
                  <c:v>97.630126953125</c:v>
                </c:pt>
                <c:pt idx="87">
                  <c:v>100.139892578125</c:v>
                </c:pt>
                <c:pt idx="88">
                  <c:v>94.77001953125</c:v>
                </c:pt>
                <c:pt idx="89">
                  <c:v>97.469970703125</c:v>
                </c:pt>
                <c:pt idx="90">
                  <c:v>97.550048828125</c:v>
                </c:pt>
                <c:pt idx="91">
                  <c:v>97.659912109375</c:v>
                </c:pt>
                <c:pt idx="92">
                  <c:v>97.630126953125</c:v>
                </c:pt>
                <c:pt idx="93">
                  <c:v>97.169921875</c:v>
                </c:pt>
                <c:pt idx="94">
                  <c:v>97.719970703125</c:v>
                </c:pt>
                <c:pt idx="95">
                  <c:v>97.2900390625</c:v>
                </c:pt>
                <c:pt idx="96">
                  <c:v>98.380126953125</c:v>
                </c:pt>
                <c:pt idx="97">
                  <c:v>96.789794921875</c:v>
                </c:pt>
                <c:pt idx="98">
                  <c:v>100.130126953125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D8-453F-A534-80E2ABEC083B}"/>
            </c:ext>
          </c:extLst>
        </c:ser>
        <c:ser>
          <c:idx val="2"/>
          <c:order val="2"/>
          <c:tx>
            <c:v>100ms interval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Sheet1!$J$13:$J$111</c:f>
              <c:numCache>
                <c:formatCode>General</c:formatCode>
                <c:ptCount val="99"/>
                <c:pt idx="0">
                  <c:v>97.5400390625</c:v>
                </c:pt>
                <c:pt idx="1">
                  <c:v>97.090087890625</c:v>
                </c:pt>
                <c:pt idx="2">
                  <c:v>97.7900390625</c:v>
                </c:pt>
                <c:pt idx="3">
                  <c:v>97.5400390625</c:v>
                </c:pt>
                <c:pt idx="4">
                  <c:v>97.309814453125</c:v>
                </c:pt>
                <c:pt idx="5">
                  <c:v>97.7099609375</c:v>
                </c:pt>
                <c:pt idx="6">
                  <c:v>97.530029296875</c:v>
                </c:pt>
                <c:pt idx="7">
                  <c:v>97.260009765625</c:v>
                </c:pt>
                <c:pt idx="8">
                  <c:v>97.860107421875</c:v>
                </c:pt>
                <c:pt idx="9">
                  <c:v>100.070068359375</c:v>
                </c:pt>
                <c:pt idx="10">
                  <c:v>94.7998046875</c:v>
                </c:pt>
                <c:pt idx="11">
                  <c:v>97.400146484375</c:v>
                </c:pt>
                <c:pt idx="12">
                  <c:v>97.619873046875</c:v>
                </c:pt>
                <c:pt idx="13">
                  <c:v>97.440185546875</c:v>
                </c:pt>
                <c:pt idx="14">
                  <c:v>97.519775390625</c:v>
                </c:pt>
                <c:pt idx="15">
                  <c:v>97.400146484375</c:v>
                </c:pt>
                <c:pt idx="16">
                  <c:v>97.619873046875</c:v>
                </c:pt>
                <c:pt idx="17">
                  <c:v>97.41015625</c:v>
                </c:pt>
                <c:pt idx="18">
                  <c:v>97.60986328125</c:v>
                </c:pt>
                <c:pt idx="19">
                  <c:v>97.6201171875</c:v>
                </c:pt>
                <c:pt idx="20">
                  <c:v>99.889892578125</c:v>
                </c:pt>
                <c:pt idx="21">
                  <c:v>94.920166015625</c:v>
                </c:pt>
                <c:pt idx="22">
                  <c:v>97.52001953125</c:v>
                </c:pt>
                <c:pt idx="23">
                  <c:v>97.39990234375</c:v>
                </c:pt>
                <c:pt idx="24">
                  <c:v>97.60009765625</c:v>
                </c:pt>
                <c:pt idx="25">
                  <c:v>97.369873046875</c:v>
                </c:pt>
                <c:pt idx="26">
                  <c:v>97.719970703125</c:v>
                </c:pt>
                <c:pt idx="27">
                  <c:v>97.449951171875</c:v>
                </c:pt>
                <c:pt idx="28">
                  <c:v>97.590087890625</c:v>
                </c:pt>
                <c:pt idx="29">
                  <c:v>97.330078125</c:v>
                </c:pt>
                <c:pt idx="30">
                  <c:v>97.639892578125</c:v>
                </c:pt>
                <c:pt idx="31">
                  <c:v>100.06005859375</c:v>
                </c:pt>
                <c:pt idx="32">
                  <c:v>95.06005859375</c:v>
                </c:pt>
                <c:pt idx="33">
                  <c:v>97.239990234375</c:v>
                </c:pt>
                <c:pt idx="34">
                  <c:v>97.60986328125</c:v>
                </c:pt>
                <c:pt idx="35">
                  <c:v>97.469970703125</c:v>
                </c:pt>
                <c:pt idx="36">
                  <c:v>97.6201171875</c:v>
                </c:pt>
                <c:pt idx="37">
                  <c:v>97.2900390625</c:v>
                </c:pt>
                <c:pt idx="38">
                  <c:v>97.639892578125</c:v>
                </c:pt>
                <c:pt idx="39">
                  <c:v>97.429931640625</c:v>
                </c:pt>
                <c:pt idx="40">
                  <c:v>97.6201171875</c:v>
                </c:pt>
                <c:pt idx="41">
                  <c:v>97.699951171875</c:v>
                </c:pt>
                <c:pt idx="42">
                  <c:v>148.91015625</c:v>
                </c:pt>
                <c:pt idx="43">
                  <c:v>94.75</c:v>
                </c:pt>
                <c:pt idx="44">
                  <c:v>97.389892578125</c:v>
                </c:pt>
                <c:pt idx="45">
                  <c:v>97.360107421875</c:v>
                </c:pt>
                <c:pt idx="46">
                  <c:v>97.64990234375</c:v>
                </c:pt>
                <c:pt idx="47">
                  <c:v>97.389892578125</c:v>
                </c:pt>
                <c:pt idx="48">
                  <c:v>97.590087890625</c:v>
                </c:pt>
                <c:pt idx="49">
                  <c:v>97.419921875</c:v>
                </c:pt>
                <c:pt idx="50">
                  <c:v>97.66015625</c:v>
                </c:pt>
                <c:pt idx="51">
                  <c:v>97.369873046875</c:v>
                </c:pt>
                <c:pt idx="52">
                  <c:v>97.679931640625</c:v>
                </c:pt>
                <c:pt idx="53">
                  <c:v>100.330078125</c:v>
                </c:pt>
                <c:pt idx="54">
                  <c:v>95.179931640625</c:v>
                </c:pt>
                <c:pt idx="55">
                  <c:v>96.920166015625</c:v>
                </c:pt>
                <c:pt idx="56">
                  <c:v>97.300048828125</c:v>
                </c:pt>
                <c:pt idx="57">
                  <c:v>97.68994140625</c:v>
                </c:pt>
                <c:pt idx="58">
                  <c:v>98.60986328125</c:v>
                </c:pt>
                <c:pt idx="59">
                  <c:v>145.030029296875</c:v>
                </c:pt>
                <c:pt idx="60">
                  <c:v>97.6201171875</c:v>
                </c:pt>
                <c:pt idx="61">
                  <c:v>97.39990234375</c:v>
                </c:pt>
                <c:pt idx="62">
                  <c:v>97.5400390625</c:v>
                </c:pt>
                <c:pt idx="63">
                  <c:v>103.3798828125</c:v>
                </c:pt>
                <c:pt idx="64">
                  <c:v>91.7001953125</c:v>
                </c:pt>
                <c:pt idx="65">
                  <c:v>97.510009765625</c:v>
                </c:pt>
                <c:pt idx="66">
                  <c:v>97.469970703125</c:v>
                </c:pt>
                <c:pt idx="67">
                  <c:v>97.419921875</c:v>
                </c:pt>
                <c:pt idx="68">
                  <c:v>97.60009765625</c:v>
                </c:pt>
                <c:pt idx="69">
                  <c:v>97.3798828125</c:v>
                </c:pt>
                <c:pt idx="70">
                  <c:v>97.570068359375</c:v>
                </c:pt>
                <c:pt idx="71">
                  <c:v>97.409912109375</c:v>
                </c:pt>
                <c:pt idx="72">
                  <c:v>97.610107421875</c:v>
                </c:pt>
                <c:pt idx="73">
                  <c:v>97.419921875</c:v>
                </c:pt>
                <c:pt idx="74">
                  <c:v>101.7900390625</c:v>
                </c:pt>
                <c:pt idx="75">
                  <c:v>93.619873046875</c:v>
                </c:pt>
                <c:pt idx="76">
                  <c:v>146.06005859375</c:v>
                </c:pt>
                <c:pt idx="77">
                  <c:v>97.35009765625</c:v>
                </c:pt>
                <c:pt idx="78">
                  <c:v>97.570068359375</c:v>
                </c:pt>
                <c:pt idx="79">
                  <c:v>97.519775390625</c:v>
                </c:pt>
                <c:pt idx="80">
                  <c:v>97.440185546875</c:v>
                </c:pt>
                <c:pt idx="81">
                  <c:v>97.469970703125</c:v>
                </c:pt>
                <c:pt idx="82">
                  <c:v>97.56005859375</c:v>
                </c:pt>
                <c:pt idx="83">
                  <c:v>97.389892578125</c:v>
                </c:pt>
                <c:pt idx="84">
                  <c:v>104.840087890625</c:v>
                </c:pt>
                <c:pt idx="85">
                  <c:v>90.2998046875</c:v>
                </c:pt>
                <c:pt idx="86">
                  <c:v>98.510009765625</c:v>
                </c:pt>
                <c:pt idx="87">
                  <c:v>96.60009765625</c:v>
                </c:pt>
                <c:pt idx="88">
                  <c:v>97.510009765625</c:v>
                </c:pt>
                <c:pt idx="89">
                  <c:v>97.39990234375</c:v>
                </c:pt>
                <c:pt idx="90">
                  <c:v>97.590087890625</c:v>
                </c:pt>
                <c:pt idx="91">
                  <c:v>97.330078125</c:v>
                </c:pt>
                <c:pt idx="92">
                  <c:v>97.58984375</c:v>
                </c:pt>
                <c:pt idx="93">
                  <c:v>146.2001953125</c:v>
                </c:pt>
                <c:pt idx="94">
                  <c:v>100.039794921875</c:v>
                </c:pt>
                <c:pt idx="95">
                  <c:v>94.93017578125</c:v>
                </c:pt>
                <c:pt idx="96">
                  <c:v>97.489990234375</c:v>
                </c:pt>
                <c:pt idx="97">
                  <c:v>97.6298828125</c:v>
                </c:pt>
                <c:pt idx="98">
                  <c:v>97.670166015625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3D8-453F-A534-80E2ABEC083B}"/>
            </c:ext>
          </c:extLst>
        </c:ser>
        <c:ser>
          <c:idx val="3"/>
          <c:order val="3"/>
          <c:tx>
            <c:v>150ms interval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Sheet1!$N$13:$N$111</c:f>
              <c:numCache>
                <c:formatCode>General</c:formatCode>
                <c:ptCount val="99"/>
                <c:pt idx="0">
                  <c:v>146.2900390625</c:v>
                </c:pt>
                <c:pt idx="1">
                  <c:v>146.090087890625</c:v>
                </c:pt>
                <c:pt idx="2">
                  <c:v>146.389892578125</c:v>
                </c:pt>
                <c:pt idx="3">
                  <c:v>149.330078125</c:v>
                </c:pt>
                <c:pt idx="4">
                  <c:v>142.8798828125</c:v>
                </c:pt>
                <c:pt idx="5">
                  <c:v>292.820068359375</c:v>
                </c:pt>
                <c:pt idx="6">
                  <c:v>97.409912109375</c:v>
                </c:pt>
                <c:pt idx="7">
                  <c:v>97.4501953125</c:v>
                </c:pt>
                <c:pt idx="8">
                  <c:v>146.3798828125</c:v>
                </c:pt>
                <c:pt idx="9">
                  <c:v>146.169921875</c:v>
                </c:pt>
                <c:pt idx="10">
                  <c:v>149.18017578125</c:v>
                </c:pt>
                <c:pt idx="11">
                  <c:v>143.3798828125</c:v>
                </c:pt>
                <c:pt idx="12">
                  <c:v>146.18994140625</c:v>
                </c:pt>
                <c:pt idx="13">
                  <c:v>146.489990234375</c:v>
                </c:pt>
                <c:pt idx="14">
                  <c:v>146.150146484375</c:v>
                </c:pt>
                <c:pt idx="15">
                  <c:v>227.08984375</c:v>
                </c:pt>
                <c:pt idx="16">
                  <c:v>65.2900390625</c:v>
                </c:pt>
                <c:pt idx="17">
                  <c:v>149.130126953125</c:v>
                </c:pt>
                <c:pt idx="18">
                  <c:v>143.329833984375</c:v>
                </c:pt>
                <c:pt idx="19">
                  <c:v>146.210205078125</c:v>
                </c:pt>
                <c:pt idx="20">
                  <c:v>195.199951171875</c:v>
                </c:pt>
                <c:pt idx="21">
                  <c:v>146.5400390625</c:v>
                </c:pt>
                <c:pt idx="22">
                  <c:v>146.079833984375</c:v>
                </c:pt>
                <c:pt idx="23">
                  <c:v>146.080078125</c:v>
                </c:pt>
                <c:pt idx="24">
                  <c:v>149</c:v>
                </c:pt>
                <c:pt idx="25">
                  <c:v>143.4599609375</c:v>
                </c:pt>
                <c:pt idx="26">
                  <c:v>146.130126953125</c:v>
                </c:pt>
                <c:pt idx="27">
                  <c:v>146.349853515625</c:v>
                </c:pt>
                <c:pt idx="28">
                  <c:v>146.2900390625</c:v>
                </c:pt>
                <c:pt idx="29">
                  <c:v>146.39990234375</c:v>
                </c:pt>
                <c:pt idx="30">
                  <c:v>146.2001953125</c:v>
                </c:pt>
                <c:pt idx="31">
                  <c:v>148.919921875</c:v>
                </c:pt>
                <c:pt idx="32">
                  <c:v>192.14990234375</c:v>
                </c:pt>
                <c:pt idx="33">
                  <c:v>146.380126953125</c:v>
                </c:pt>
                <c:pt idx="34">
                  <c:v>146.260009765625</c:v>
                </c:pt>
                <c:pt idx="35">
                  <c:v>146.10986328125</c:v>
                </c:pt>
                <c:pt idx="36">
                  <c:v>146.800048828125</c:v>
                </c:pt>
                <c:pt idx="37">
                  <c:v>145.820068359375</c:v>
                </c:pt>
                <c:pt idx="38">
                  <c:v>149.10009765625</c:v>
                </c:pt>
                <c:pt idx="39">
                  <c:v>143.329833984375</c:v>
                </c:pt>
                <c:pt idx="40">
                  <c:v>146.380126953125</c:v>
                </c:pt>
                <c:pt idx="41">
                  <c:v>146.079833984375</c:v>
                </c:pt>
                <c:pt idx="42">
                  <c:v>146.530029296875</c:v>
                </c:pt>
                <c:pt idx="43">
                  <c:v>195.080078125</c:v>
                </c:pt>
                <c:pt idx="44">
                  <c:v>146.1298828125</c:v>
                </c:pt>
                <c:pt idx="45">
                  <c:v>148.880126953125</c:v>
                </c:pt>
                <c:pt idx="46">
                  <c:v>143.580078125</c:v>
                </c:pt>
                <c:pt idx="47">
                  <c:v>146.119873046875</c:v>
                </c:pt>
                <c:pt idx="48">
                  <c:v>146.239990234375</c:v>
                </c:pt>
                <c:pt idx="49">
                  <c:v>146.739990234375</c:v>
                </c:pt>
                <c:pt idx="50">
                  <c:v>146.130126953125</c:v>
                </c:pt>
                <c:pt idx="51">
                  <c:v>146.030029296875</c:v>
                </c:pt>
                <c:pt idx="52">
                  <c:v>149.019775390625</c:v>
                </c:pt>
                <c:pt idx="53">
                  <c:v>143.39013671875</c:v>
                </c:pt>
                <c:pt idx="54">
                  <c:v>146.27001953125</c:v>
                </c:pt>
                <c:pt idx="55">
                  <c:v>194.969970703125</c:v>
                </c:pt>
                <c:pt idx="56">
                  <c:v>146.39990234375</c:v>
                </c:pt>
                <c:pt idx="57">
                  <c:v>146.4501953125</c:v>
                </c:pt>
                <c:pt idx="58">
                  <c:v>146.719970703125</c:v>
                </c:pt>
                <c:pt idx="59">
                  <c:v>148.389892578125</c:v>
                </c:pt>
                <c:pt idx="60">
                  <c:v>143.25</c:v>
                </c:pt>
                <c:pt idx="61">
                  <c:v>146.510009765625</c:v>
                </c:pt>
                <c:pt idx="62">
                  <c:v>146.070068359375</c:v>
                </c:pt>
                <c:pt idx="63">
                  <c:v>146.33984375</c:v>
                </c:pt>
                <c:pt idx="64">
                  <c:v>146.300048828125</c:v>
                </c:pt>
                <c:pt idx="65">
                  <c:v>146.43994140625</c:v>
                </c:pt>
                <c:pt idx="66">
                  <c:v>197.670166015625</c:v>
                </c:pt>
                <c:pt idx="67">
                  <c:v>143.159912109375</c:v>
                </c:pt>
                <c:pt idx="68">
                  <c:v>146.469970703125</c:v>
                </c:pt>
                <c:pt idx="69">
                  <c:v>146.030029296875</c:v>
                </c:pt>
                <c:pt idx="70">
                  <c:v>146.570068359375</c:v>
                </c:pt>
                <c:pt idx="71">
                  <c:v>146.1298828125</c:v>
                </c:pt>
                <c:pt idx="72">
                  <c:v>146.18017578125</c:v>
                </c:pt>
                <c:pt idx="73">
                  <c:v>150</c:v>
                </c:pt>
                <c:pt idx="74">
                  <c:v>142.539794921875</c:v>
                </c:pt>
                <c:pt idx="75">
                  <c:v>146.25</c:v>
                </c:pt>
                <c:pt idx="76">
                  <c:v>146.18017578125</c:v>
                </c:pt>
                <c:pt idx="77">
                  <c:v>146.33984375</c:v>
                </c:pt>
                <c:pt idx="78">
                  <c:v>195.06005859375</c:v>
                </c:pt>
                <c:pt idx="79">
                  <c:v>146.199951171875</c:v>
                </c:pt>
                <c:pt idx="80">
                  <c:v>150.6201171875</c:v>
                </c:pt>
                <c:pt idx="81">
                  <c:v>142.030029296875</c:v>
                </c:pt>
                <c:pt idx="82">
                  <c:v>146.099853515625</c:v>
                </c:pt>
                <c:pt idx="83">
                  <c:v>146.52001953125</c:v>
                </c:pt>
                <c:pt idx="84">
                  <c:v>146.06005859375</c:v>
                </c:pt>
                <c:pt idx="85">
                  <c:v>146.31005859375</c:v>
                </c:pt>
                <c:pt idx="86">
                  <c:v>146.239990234375</c:v>
                </c:pt>
                <c:pt idx="87">
                  <c:v>148.7900390625</c:v>
                </c:pt>
                <c:pt idx="88">
                  <c:v>143.9599609375</c:v>
                </c:pt>
                <c:pt idx="89">
                  <c:v>195.329833984375</c:v>
                </c:pt>
                <c:pt idx="90">
                  <c:v>146.320068359375</c:v>
                </c:pt>
                <c:pt idx="91">
                  <c:v>145.820068359375</c:v>
                </c:pt>
                <c:pt idx="92">
                  <c:v>146.080078125</c:v>
                </c:pt>
                <c:pt idx="93">
                  <c:v>176.06982421875</c:v>
                </c:pt>
                <c:pt idx="94">
                  <c:v>126.330078125</c:v>
                </c:pt>
                <c:pt idx="95">
                  <c:v>136.760009765625</c:v>
                </c:pt>
                <c:pt idx="96">
                  <c:v>146.22998046875</c:v>
                </c:pt>
                <c:pt idx="97">
                  <c:v>145.909912109375</c:v>
                </c:pt>
                <c:pt idx="98">
                  <c:v>146.16015625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3D8-453F-A534-80E2ABEC083B}"/>
            </c:ext>
          </c:extLst>
        </c:ser>
        <c:ser>
          <c:idx val="4"/>
          <c:order val="4"/>
          <c:tx>
            <c:v>200ms interval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Sheet1!$R$13:$R$111</c:f>
              <c:numCache>
                <c:formatCode>General</c:formatCode>
                <c:ptCount val="99"/>
                <c:pt idx="0">
                  <c:v>195.06005859375</c:v>
                </c:pt>
                <c:pt idx="1">
                  <c:v>197.97998046875</c:v>
                </c:pt>
                <c:pt idx="2">
                  <c:v>192.340087890625</c:v>
                </c:pt>
                <c:pt idx="3">
                  <c:v>195.059814453125</c:v>
                </c:pt>
                <c:pt idx="4">
                  <c:v>194.650146484375</c:v>
                </c:pt>
                <c:pt idx="5">
                  <c:v>243.800048828125</c:v>
                </c:pt>
                <c:pt idx="6">
                  <c:v>197.75</c:v>
                </c:pt>
                <c:pt idx="7">
                  <c:v>192.079833984375</c:v>
                </c:pt>
                <c:pt idx="8">
                  <c:v>195.2099609375</c:v>
                </c:pt>
                <c:pt idx="9">
                  <c:v>194.989990234375</c:v>
                </c:pt>
                <c:pt idx="10">
                  <c:v>194.89013671875</c:v>
                </c:pt>
                <c:pt idx="11">
                  <c:v>195.14990234375</c:v>
                </c:pt>
                <c:pt idx="12">
                  <c:v>197.4599609375</c:v>
                </c:pt>
                <c:pt idx="13">
                  <c:v>193.68017578125</c:v>
                </c:pt>
                <c:pt idx="14">
                  <c:v>242.739990234375</c:v>
                </c:pt>
                <c:pt idx="15">
                  <c:v>194.739990234375</c:v>
                </c:pt>
                <c:pt idx="16">
                  <c:v>195.239990234375</c:v>
                </c:pt>
                <c:pt idx="17">
                  <c:v>197.829833984375</c:v>
                </c:pt>
                <c:pt idx="18">
                  <c:v>192.070068359375</c:v>
                </c:pt>
                <c:pt idx="19">
                  <c:v>195.02001953125</c:v>
                </c:pt>
                <c:pt idx="20">
                  <c:v>195.030029296875</c:v>
                </c:pt>
                <c:pt idx="21">
                  <c:v>194.929931640625</c:v>
                </c:pt>
                <c:pt idx="22">
                  <c:v>195.199951171875</c:v>
                </c:pt>
                <c:pt idx="23">
                  <c:v>246.210205078125</c:v>
                </c:pt>
                <c:pt idx="24">
                  <c:v>192.5</c:v>
                </c:pt>
                <c:pt idx="25">
                  <c:v>194.780029296875</c:v>
                </c:pt>
                <c:pt idx="26">
                  <c:v>195.02978515625</c:v>
                </c:pt>
                <c:pt idx="27">
                  <c:v>195.16015625</c:v>
                </c:pt>
                <c:pt idx="28">
                  <c:v>194.7099609375</c:v>
                </c:pt>
                <c:pt idx="29">
                  <c:v>197.989990234375</c:v>
                </c:pt>
                <c:pt idx="30">
                  <c:v>192.369873046875</c:v>
                </c:pt>
                <c:pt idx="31">
                  <c:v>194.85009765625</c:v>
                </c:pt>
                <c:pt idx="32">
                  <c:v>243.64013671875</c:v>
                </c:pt>
                <c:pt idx="33">
                  <c:v>195.10986328125</c:v>
                </c:pt>
                <c:pt idx="34">
                  <c:v>197.800048828125</c:v>
                </c:pt>
                <c:pt idx="35">
                  <c:v>192.260009765625</c:v>
                </c:pt>
                <c:pt idx="36">
                  <c:v>194.89990234375</c:v>
                </c:pt>
                <c:pt idx="37">
                  <c:v>195.050048828125</c:v>
                </c:pt>
                <c:pt idx="38">
                  <c:v>195.06005859375</c:v>
                </c:pt>
                <c:pt idx="39">
                  <c:v>194.969970703125</c:v>
                </c:pt>
                <c:pt idx="40">
                  <c:v>197.93994140625</c:v>
                </c:pt>
                <c:pt idx="41">
                  <c:v>241.050048828125</c:v>
                </c:pt>
                <c:pt idx="42">
                  <c:v>194.81005859375</c:v>
                </c:pt>
                <c:pt idx="43">
                  <c:v>195.0400390625</c:v>
                </c:pt>
                <c:pt idx="44">
                  <c:v>195.06982421875</c:v>
                </c:pt>
                <c:pt idx="45">
                  <c:v>197.530029296875</c:v>
                </c:pt>
                <c:pt idx="46">
                  <c:v>193.320068359375</c:v>
                </c:pt>
                <c:pt idx="47">
                  <c:v>194.25</c:v>
                </c:pt>
                <c:pt idx="48">
                  <c:v>194.7900390625</c:v>
                </c:pt>
                <c:pt idx="49">
                  <c:v>244.079833984375</c:v>
                </c:pt>
                <c:pt idx="50">
                  <c:v>200.900146484375</c:v>
                </c:pt>
                <c:pt idx="51">
                  <c:v>188.83984375</c:v>
                </c:pt>
                <c:pt idx="52">
                  <c:v>194.91015625</c:v>
                </c:pt>
                <c:pt idx="53">
                  <c:v>195.199951171875</c:v>
                </c:pt>
                <c:pt idx="54">
                  <c:v>194.9599609375</c:v>
                </c:pt>
                <c:pt idx="55">
                  <c:v>195.10009765625</c:v>
                </c:pt>
                <c:pt idx="56">
                  <c:v>197.530029296875</c:v>
                </c:pt>
                <c:pt idx="57">
                  <c:v>192.449951171875</c:v>
                </c:pt>
                <c:pt idx="58">
                  <c:v>195.02001953125</c:v>
                </c:pt>
                <c:pt idx="59">
                  <c:v>243.639892578125</c:v>
                </c:pt>
                <c:pt idx="60">
                  <c:v>195.110107421875</c:v>
                </c:pt>
                <c:pt idx="61">
                  <c:v>197.419921875</c:v>
                </c:pt>
                <c:pt idx="62">
                  <c:v>192.47998046875</c:v>
                </c:pt>
                <c:pt idx="63">
                  <c:v>196.130126953125</c:v>
                </c:pt>
                <c:pt idx="64">
                  <c:v>194.030029296875</c:v>
                </c:pt>
                <c:pt idx="65">
                  <c:v>194.93994140625</c:v>
                </c:pt>
                <c:pt idx="66">
                  <c:v>195.02001953125</c:v>
                </c:pt>
                <c:pt idx="67">
                  <c:v>246.530029296875</c:v>
                </c:pt>
                <c:pt idx="68">
                  <c:v>192.06982421875</c:v>
                </c:pt>
                <c:pt idx="69">
                  <c:v>195.219970703125</c:v>
                </c:pt>
                <c:pt idx="70">
                  <c:v>194.880126953125</c:v>
                </c:pt>
                <c:pt idx="71">
                  <c:v>195.099853515625</c:v>
                </c:pt>
                <c:pt idx="72">
                  <c:v>195.010009765625</c:v>
                </c:pt>
                <c:pt idx="73">
                  <c:v>197.6201171875</c:v>
                </c:pt>
                <c:pt idx="74">
                  <c:v>192.330078125</c:v>
                </c:pt>
                <c:pt idx="75">
                  <c:v>243.7099609375</c:v>
                </c:pt>
                <c:pt idx="76">
                  <c:v>195.050048828125</c:v>
                </c:pt>
                <c:pt idx="77">
                  <c:v>194.81982421875</c:v>
                </c:pt>
                <c:pt idx="78">
                  <c:v>197.75</c:v>
                </c:pt>
                <c:pt idx="79">
                  <c:v>192.280029296875</c:v>
                </c:pt>
                <c:pt idx="80">
                  <c:v>195.110107421875</c:v>
                </c:pt>
                <c:pt idx="81">
                  <c:v>194.83984375</c:v>
                </c:pt>
                <c:pt idx="82">
                  <c:v>195.380126953125</c:v>
                </c:pt>
                <c:pt idx="83">
                  <c:v>246.2099609375</c:v>
                </c:pt>
                <c:pt idx="84">
                  <c:v>143.510009765625</c:v>
                </c:pt>
                <c:pt idx="85">
                  <c:v>244.030029296875</c:v>
                </c:pt>
                <c:pt idx="86">
                  <c:v>194.739990234375</c:v>
                </c:pt>
                <c:pt idx="87">
                  <c:v>195.119873046875</c:v>
                </c:pt>
                <c:pt idx="88">
                  <c:v>194.91015625</c:v>
                </c:pt>
                <c:pt idx="89">
                  <c:v>197.739990234375</c:v>
                </c:pt>
                <c:pt idx="90">
                  <c:v>192.330078125</c:v>
                </c:pt>
                <c:pt idx="91">
                  <c:v>195.119873046875</c:v>
                </c:pt>
                <c:pt idx="92">
                  <c:v>195.050048828125</c:v>
                </c:pt>
                <c:pt idx="93">
                  <c:v>243.619873046875</c:v>
                </c:pt>
                <c:pt idx="94">
                  <c:v>198.239990234375</c:v>
                </c:pt>
                <c:pt idx="95">
                  <c:v>191.800048828125</c:v>
                </c:pt>
                <c:pt idx="96">
                  <c:v>194.989990234375</c:v>
                </c:pt>
                <c:pt idx="97">
                  <c:v>195.02001953125</c:v>
                </c:pt>
                <c:pt idx="98">
                  <c:v>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3D8-453F-A534-80E2ABEC083B}"/>
            </c:ext>
          </c:extLst>
        </c:ser>
        <c:ser>
          <c:idx val="5"/>
          <c:order val="5"/>
          <c:tx>
            <c:v>250ms interval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Sheet1!$V$13:$V$111</c:f>
              <c:numCache>
                <c:formatCode>General</c:formatCode>
                <c:ptCount val="99"/>
                <c:pt idx="0">
                  <c:v>237.0400390625</c:v>
                </c:pt>
                <c:pt idx="1">
                  <c:v>244.300048828125</c:v>
                </c:pt>
                <c:pt idx="2">
                  <c:v>243.300048828125</c:v>
                </c:pt>
                <c:pt idx="3">
                  <c:v>244.039794921875</c:v>
                </c:pt>
                <c:pt idx="4">
                  <c:v>373.68017578125</c:v>
                </c:pt>
                <c:pt idx="5">
                  <c:v>162.47998046875</c:v>
                </c:pt>
                <c:pt idx="6">
                  <c:v>243.7099609375</c:v>
                </c:pt>
                <c:pt idx="7">
                  <c:v>243.659912109375</c:v>
                </c:pt>
                <c:pt idx="8">
                  <c:v>243.830078125</c:v>
                </c:pt>
                <c:pt idx="9">
                  <c:v>246.239990234375</c:v>
                </c:pt>
                <c:pt idx="10">
                  <c:v>241.469970703125</c:v>
                </c:pt>
                <c:pt idx="11">
                  <c:v>243.6201171875</c:v>
                </c:pt>
                <c:pt idx="12">
                  <c:v>292.35986328125</c:v>
                </c:pt>
                <c:pt idx="13">
                  <c:v>246.2900390625</c:v>
                </c:pt>
                <c:pt idx="14">
                  <c:v>241.159912109375</c:v>
                </c:pt>
                <c:pt idx="15">
                  <c:v>243.880126953125</c:v>
                </c:pt>
                <c:pt idx="16">
                  <c:v>243.68994140625</c:v>
                </c:pt>
                <c:pt idx="17">
                  <c:v>243.72998046875</c:v>
                </c:pt>
                <c:pt idx="18">
                  <c:v>246.570068359375</c:v>
                </c:pt>
                <c:pt idx="19">
                  <c:v>242.159912109375</c:v>
                </c:pt>
                <c:pt idx="20">
                  <c:v>291.260009765625</c:v>
                </c:pt>
                <c:pt idx="21">
                  <c:v>243.7900390625</c:v>
                </c:pt>
                <c:pt idx="22">
                  <c:v>250.239990234375</c:v>
                </c:pt>
                <c:pt idx="23">
                  <c:v>237.2900390625</c:v>
                </c:pt>
                <c:pt idx="24">
                  <c:v>243.85986328125</c:v>
                </c:pt>
                <c:pt idx="25">
                  <c:v>243.590087890625</c:v>
                </c:pt>
                <c:pt idx="26">
                  <c:v>244</c:v>
                </c:pt>
                <c:pt idx="27">
                  <c:v>294.989990234375</c:v>
                </c:pt>
                <c:pt idx="28">
                  <c:v>241.419921875</c:v>
                </c:pt>
                <c:pt idx="29">
                  <c:v>243.530029296875</c:v>
                </c:pt>
                <c:pt idx="30">
                  <c:v>243.68017578125</c:v>
                </c:pt>
                <c:pt idx="31">
                  <c:v>243.64990234375</c:v>
                </c:pt>
                <c:pt idx="32">
                  <c:v>246.260009765625</c:v>
                </c:pt>
                <c:pt idx="33">
                  <c:v>241.330078125</c:v>
                </c:pt>
                <c:pt idx="34">
                  <c:v>292.429931640625</c:v>
                </c:pt>
                <c:pt idx="35">
                  <c:v>243.869873046875</c:v>
                </c:pt>
                <c:pt idx="36">
                  <c:v>249.2900390625</c:v>
                </c:pt>
                <c:pt idx="37">
                  <c:v>238.47998046875</c:v>
                </c:pt>
                <c:pt idx="38">
                  <c:v>243.5400390625</c:v>
                </c:pt>
                <c:pt idx="39">
                  <c:v>243.72998046875</c:v>
                </c:pt>
                <c:pt idx="40">
                  <c:v>243.9599609375</c:v>
                </c:pt>
                <c:pt idx="41">
                  <c:v>295.280029296875</c:v>
                </c:pt>
                <c:pt idx="42">
                  <c:v>240.840087890625</c:v>
                </c:pt>
                <c:pt idx="43">
                  <c:v>244.18994140625</c:v>
                </c:pt>
                <c:pt idx="44">
                  <c:v>243.18017578125</c:v>
                </c:pt>
                <c:pt idx="45">
                  <c:v>243.719970703125</c:v>
                </c:pt>
                <c:pt idx="46">
                  <c:v>247.119873046875</c:v>
                </c:pt>
                <c:pt idx="47">
                  <c:v>240.4599609375</c:v>
                </c:pt>
                <c:pt idx="48">
                  <c:v>243.760009765625</c:v>
                </c:pt>
                <c:pt idx="49">
                  <c:v>292.47998046875</c:v>
                </c:pt>
                <c:pt idx="50">
                  <c:v>248.070068359375</c:v>
                </c:pt>
                <c:pt idx="51">
                  <c:v>239.75</c:v>
                </c:pt>
                <c:pt idx="52">
                  <c:v>243.7099609375</c:v>
                </c:pt>
                <c:pt idx="53">
                  <c:v>243.4599609375</c:v>
                </c:pt>
                <c:pt idx="54">
                  <c:v>244.010009765625</c:v>
                </c:pt>
                <c:pt idx="55">
                  <c:v>247.16015625</c:v>
                </c:pt>
                <c:pt idx="56">
                  <c:v>289.079833984375</c:v>
                </c:pt>
                <c:pt idx="57">
                  <c:v>243.610107421875</c:v>
                </c:pt>
                <c:pt idx="58">
                  <c:v>243.820068359375</c:v>
                </c:pt>
                <c:pt idx="59">
                  <c:v>246.260009765625</c:v>
                </c:pt>
                <c:pt idx="60">
                  <c:v>241.530029296875</c:v>
                </c:pt>
                <c:pt idx="61">
                  <c:v>243.559814453125</c:v>
                </c:pt>
                <c:pt idx="62">
                  <c:v>243.580078125</c:v>
                </c:pt>
                <c:pt idx="63">
                  <c:v>295.179931640625</c:v>
                </c:pt>
                <c:pt idx="64">
                  <c:v>242.420166015625</c:v>
                </c:pt>
                <c:pt idx="65">
                  <c:v>242.60986328125</c:v>
                </c:pt>
                <c:pt idx="66">
                  <c:v>243.68994140625</c:v>
                </c:pt>
                <c:pt idx="67">
                  <c:v>243.739990234375</c:v>
                </c:pt>
                <c:pt idx="68">
                  <c:v>246.570068359375</c:v>
                </c:pt>
                <c:pt idx="69">
                  <c:v>240.85009765625</c:v>
                </c:pt>
                <c:pt idx="70">
                  <c:v>292.68994140625</c:v>
                </c:pt>
                <c:pt idx="71">
                  <c:v>243.619873046875</c:v>
                </c:pt>
                <c:pt idx="72">
                  <c:v>246.280029296875</c:v>
                </c:pt>
                <c:pt idx="73">
                  <c:v>241.940185546875</c:v>
                </c:pt>
                <c:pt idx="74">
                  <c:v>243.179931640625</c:v>
                </c:pt>
                <c:pt idx="75">
                  <c:v>243.639892578125</c:v>
                </c:pt>
                <c:pt idx="76">
                  <c:v>243.85009765625</c:v>
                </c:pt>
                <c:pt idx="77">
                  <c:v>295.43994140625</c:v>
                </c:pt>
                <c:pt idx="78">
                  <c:v>240.919921875</c:v>
                </c:pt>
                <c:pt idx="79">
                  <c:v>243.66015625</c:v>
                </c:pt>
                <c:pt idx="80">
                  <c:v>243.570068359375</c:v>
                </c:pt>
                <c:pt idx="81">
                  <c:v>243.97998046875</c:v>
                </c:pt>
                <c:pt idx="82">
                  <c:v>246.619873046875</c:v>
                </c:pt>
                <c:pt idx="83">
                  <c:v>240.7900390625</c:v>
                </c:pt>
                <c:pt idx="84">
                  <c:v>292.4599609375</c:v>
                </c:pt>
                <c:pt idx="85">
                  <c:v>243.9599609375</c:v>
                </c:pt>
                <c:pt idx="86">
                  <c:v>248.7001953125</c:v>
                </c:pt>
                <c:pt idx="87">
                  <c:v>238.83984375</c:v>
                </c:pt>
                <c:pt idx="88">
                  <c:v>292.219970703125</c:v>
                </c:pt>
                <c:pt idx="89">
                  <c:v>195.280029296875</c:v>
                </c:pt>
                <c:pt idx="90">
                  <c:v>295.150146484375</c:v>
                </c:pt>
                <c:pt idx="91">
                  <c:v>192.35986328125</c:v>
                </c:pt>
                <c:pt idx="92">
                  <c:v>292.39013671875</c:v>
                </c:pt>
                <c:pt idx="93">
                  <c:v>243.760009765625</c:v>
                </c:pt>
                <c:pt idx="94">
                  <c:v>243.7998046875</c:v>
                </c:pt>
                <c:pt idx="95">
                  <c:v>247.35009765625</c:v>
                </c:pt>
                <c:pt idx="96">
                  <c:v>240.080078125</c:v>
                </c:pt>
                <c:pt idx="97">
                  <c:v>243.72998046875</c:v>
                </c:pt>
                <c:pt idx="98">
                  <c:v>243.809814453125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3D8-453F-A534-80E2ABEC083B}"/>
            </c:ext>
          </c:extLst>
        </c:ser>
        <c:ser>
          <c:idx val="6"/>
          <c:order val="6"/>
          <c:tx>
            <c:v>300ms interval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Sheet1!$Z$13:$Z$111</c:f>
              <c:numCache>
                <c:formatCode>General</c:formatCode>
                <c:ptCount val="99"/>
                <c:pt idx="0">
                  <c:v>289.929931640625</c:v>
                </c:pt>
                <c:pt idx="1">
                  <c:v>341.1201171875</c:v>
                </c:pt>
                <c:pt idx="2">
                  <c:v>292.64990234375</c:v>
                </c:pt>
                <c:pt idx="3">
                  <c:v>297</c:v>
                </c:pt>
                <c:pt idx="4">
                  <c:v>288.030029296875</c:v>
                </c:pt>
                <c:pt idx="5">
                  <c:v>292.580078125</c:v>
                </c:pt>
                <c:pt idx="6">
                  <c:v>292.449951171875</c:v>
                </c:pt>
                <c:pt idx="7">
                  <c:v>344.130126953125</c:v>
                </c:pt>
                <c:pt idx="8">
                  <c:v>289.5498046875</c:v>
                </c:pt>
                <c:pt idx="9">
                  <c:v>292.60009765625</c:v>
                </c:pt>
                <c:pt idx="10">
                  <c:v>292.60009765625</c:v>
                </c:pt>
                <c:pt idx="11">
                  <c:v>295.010009765625</c:v>
                </c:pt>
                <c:pt idx="12">
                  <c:v>289.7998046875</c:v>
                </c:pt>
                <c:pt idx="13">
                  <c:v>292.68017578125</c:v>
                </c:pt>
                <c:pt idx="14">
                  <c:v>341.27001953125</c:v>
                </c:pt>
                <c:pt idx="15">
                  <c:v>295.52978515625</c:v>
                </c:pt>
                <c:pt idx="16">
                  <c:v>289.760009765625</c:v>
                </c:pt>
                <c:pt idx="17">
                  <c:v>292.06005859375</c:v>
                </c:pt>
                <c:pt idx="18">
                  <c:v>292.650146484375</c:v>
                </c:pt>
                <c:pt idx="19">
                  <c:v>295.389892578125</c:v>
                </c:pt>
                <c:pt idx="20">
                  <c:v>338.419921875</c:v>
                </c:pt>
                <c:pt idx="21">
                  <c:v>292.460205078125</c:v>
                </c:pt>
                <c:pt idx="22">
                  <c:v>292.639892578125</c:v>
                </c:pt>
                <c:pt idx="23">
                  <c:v>295.050048828125</c:v>
                </c:pt>
                <c:pt idx="24">
                  <c:v>289.869873046875</c:v>
                </c:pt>
                <c:pt idx="25">
                  <c:v>292.449951171875</c:v>
                </c:pt>
                <c:pt idx="26">
                  <c:v>341.150146484375</c:v>
                </c:pt>
                <c:pt idx="27">
                  <c:v>295.550048828125</c:v>
                </c:pt>
                <c:pt idx="28">
                  <c:v>289.419921875</c:v>
                </c:pt>
                <c:pt idx="29">
                  <c:v>292.760009765625</c:v>
                </c:pt>
                <c:pt idx="30">
                  <c:v>341.169921875</c:v>
                </c:pt>
                <c:pt idx="31">
                  <c:v>246.400146484375</c:v>
                </c:pt>
                <c:pt idx="32">
                  <c:v>338.81982421875</c:v>
                </c:pt>
                <c:pt idx="33">
                  <c:v>292.080078125</c:v>
                </c:pt>
                <c:pt idx="34">
                  <c:v>292.820068359375</c:v>
                </c:pt>
                <c:pt idx="35">
                  <c:v>295.139892578125</c:v>
                </c:pt>
                <c:pt idx="36">
                  <c:v>290.06005859375</c:v>
                </c:pt>
                <c:pt idx="37">
                  <c:v>292.1201171875</c:v>
                </c:pt>
                <c:pt idx="38">
                  <c:v>341.509765625</c:v>
                </c:pt>
                <c:pt idx="39">
                  <c:v>294.9501953125</c:v>
                </c:pt>
                <c:pt idx="40">
                  <c:v>289.969970703125</c:v>
                </c:pt>
                <c:pt idx="41">
                  <c:v>292.5</c:v>
                </c:pt>
                <c:pt idx="42">
                  <c:v>292.639892578125</c:v>
                </c:pt>
                <c:pt idx="43">
                  <c:v>296.510009765625</c:v>
                </c:pt>
                <c:pt idx="44">
                  <c:v>337.090087890625</c:v>
                </c:pt>
                <c:pt idx="45">
                  <c:v>292.64990234375</c:v>
                </c:pt>
                <c:pt idx="46">
                  <c:v>292.219970703125</c:v>
                </c:pt>
                <c:pt idx="47">
                  <c:v>295.330078125</c:v>
                </c:pt>
                <c:pt idx="48">
                  <c:v>289.739990234375</c:v>
                </c:pt>
                <c:pt idx="49">
                  <c:v>292.590087890625</c:v>
                </c:pt>
                <c:pt idx="50">
                  <c:v>341.369873046875</c:v>
                </c:pt>
                <c:pt idx="51">
                  <c:v>295.280029296875</c:v>
                </c:pt>
                <c:pt idx="52">
                  <c:v>289.760009765625</c:v>
                </c:pt>
                <c:pt idx="53">
                  <c:v>292.35009765625</c:v>
                </c:pt>
                <c:pt idx="54">
                  <c:v>292.56982421875</c:v>
                </c:pt>
                <c:pt idx="55">
                  <c:v>295.0400390625</c:v>
                </c:pt>
                <c:pt idx="56">
                  <c:v>338.66015625</c:v>
                </c:pt>
                <c:pt idx="57">
                  <c:v>292.72998046875</c:v>
                </c:pt>
                <c:pt idx="58">
                  <c:v>292.27001953125</c:v>
                </c:pt>
                <c:pt idx="59">
                  <c:v>295.099853515625</c:v>
                </c:pt>
                <c:pt idx="60">
                  <c:v>289.97998046875</c:v>
                </c:pt>
                <c:pt idx="61">
                  <c:v>295</c:v>
                </c:pt>
                <c:pt idx="62">
                  <c:v>338.670166015625</c:v>
                </c:pt>
                <c:pt idx="63">
                  <c:v>296.2099609375</c:v>
                </c:pt>
                <c:pt idx="64">
                  <c:v>289.10986328125</c:v>
                </c:pt>
                <c:pt idx="65">
                  <c:v>292.41015625</c:v>
                </c:pt>
                <c:pt idx="66">
                  <c:v>292.33984375</c:v>
                </c:pt>
                <c:pt idx="67">
                  <c:v>295.760009765625</c:v>
                </c:pt>
                <c:pt idx="68">
                  <c:v>338.06005859375</c:v>
                </c:pt>
                <c:pt idx="69">
                  <c:v>293.130126953125</c:v>
                </c:pt>
                <c:pt idx="70">
                  <c:v>291.85986328125</c:v>
                </c:pt>
                <c:pt idx="71">
                  <c:v>343.969970703125</c:v>
                </c:pt>
                <c:pt idx="72">
                  <c:v>240.9599609375</c:v>
                </c:pt>
                <c:pt idx="73">
                  <c:v>292.85009765625</c:v>
                </c:pt>
                <c:pt idx="74">
                  <c:v>341.169921875</c:v>
                </c:pt>
                <c:pt idx="75">
                  <c:v>294.989990234375</c:v>
                </c:pt>
                <c:pt idx="76">
                  <c:v>289.940185546875</c:v>
                </c:pt>
                <c:pt idx="77">
                  <c:v>292.64990234375</c:v>
                </c:pt>
                <c:pt idx="78">
                  <c:v>292.35009765625</c:v>
                </c:pt>
                <c:pt idx="79">
                  <c:v>355.72998046875</c:v>
                </c:pt>
                <c:pt idx="80">
                  <c:v>229.419921875</c:v>
                </c:pt>
                <c:pt idx="81">
                  <c:v>341.159912109375</c:v>
                </c:pt>
                <c:pt idx="82">
                  <c:v>292.530029296875</c:v>
                </c:pt>
                <c:pt idx="83">
                  <c:v>295.429931640625</c:v>
                </c:pt>
                <c:pt idx="84">
                  <c:v>289.380126953125</c:v>
                </c:pt>
                <c:pt idx="85">
                  <c:v>292.64990234375</c:v>
                </c:pt>
                <c:pt idx="86">
                  <c:v>341.25</c:v>
                </c:pt>
                <c:pt idx="87">
                  <c:v>295.360107421875</c:v>
                </c:pt>
                <c:pt idx="88">
                  <c:v>289.800048828125</c:v>
                </c:pt>
                <c:pt idx="89">
                  <c:v>292.530029296875</c:v>
                </c:pt>
                <c:pt idx="90">
                  <c:v>292.35986328125</c:v>
                </c:pt>
                <c:pt idx="91">
                  <c:v>295.320068359375</c:v>
                </c:pt>
                <c:pt idx="92">
                  <c:v>289.599853515625</c:v>
                </c:pt>
                <c:pt idx="93">
                  <c:v>341.280029296875</c:v>
                </c:pt>
                <c:pt idx="94">
                  <c:v>292.360107421875</c:v>
                </c:pt>
                <c:pt idx="95">
                  <c:v>295.75</c:v>
                </c:pt>
                <c:pt idx="96">
                  <c:v>289.47998046875</c:v>
                </c:pt>
                <c:pt idx="97">
                  <c:v>292.77001953125</c:v>
                </c:pt>
                <c:pt idx="98">
                  <c:v>292.119873046875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D8-453F-A534-80E2ABEC083B}"/>
            </c:ext>
          </c:extLst>
        </c:ser>
        <c:ser>
          <c:idx val="7"/>
          <c:order val="7"/>
          <c:tx>
            <c:v>350ms interval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Sheet1!$AD$13:$AD$111</c:f>
              <c:numCache>
                <c:formatCode>General</c:formatCode>
                <c:ptCount val="99"/>
                <c:pt idx="0">
                  <c:v>338.4599609375</c:v>
                </c:pt>
                <c:pt idx="1">
                  <c:v>341.110107421875</c:v>
                </c:pt>
                <c:pt idx="2">
                  <c:v>392.8798828125</c:v>
                </c:pt>
                <c:pt idx="3">
                  <c:v>338.66015625</c:v>
                </c:pt>
                <c:pt idx="4">
                  <c:v>341.039794921875</c:v>
                </c:pt>
                <c:pt idx="5">
                  <c:v>344.2001953125</c:v>
                </c:pt>
                <c:pt idx="6">
                  <c:v>338.43994140625</c:v>
                </c:pt>
                <c:pt idx="7">
                  <c:v>390.02001953125</c:v>
                </c:pt>
                <c:pt idx="8">
                  <c:v>343.89990234375</c:v>
                </c:pt>
                <c:pt idx="9">
                  <c:v>338.989990234375</c:v>
                </c:pt>
                <c:pt idx="10">
                  <c:v>340.85009765625</c:v>
                </c:pt>
                <c:pt idx="11">
                  <c:v>347.099853515625</c:v>
                </c:pt>
                <c:pt idx="12">
                  <c:v>384.170166015625</c:v>
                </c:pt>
                <c:pt idx="13">
                  <c:v>341.18994140625</c:v>
                </c:pt>
                <c:pt idx="14">
                  <c:v>343.909912109375</c:v>
                </c:pt>
                <c:pt idx="15">
                  <c:v>338.68017578125</c:v>
                </c:pt>
                <c:pt idx="16">
                  <c:v>341.18994140625</c:v>
                </c:pt>
                <c:pt idx="17">
                  <c:v>344.1298828125</c:v>
                </c:pt>
                <c:pt idx="18">
                  <c:v>387.510009765625</c:v>
                </c:pt>
                <c:pt idx="19">
                  <c:v>341.080078125</c:v>
                </c:pt>
                <c:pt idx="20">
                  <c:v>343.7099609375</c:v>
                </c:pt>
                <c:pt idx="21">
                  <c:v>339.72998046875</c:v>
                </c:pt>
                <c:pt idx="22">
                  <c:v>340.6201171875</c:v>
                </c:pt>
                <c:pt idx="23">
                  <c:v>393.949951171875</c:v>
                </c:pt>
                <c:pt idx="24">
                  <c:v>337.169921875</c:v>
                </c:pt>
                <c:pt idx="25">
                  <c:v>341.2900390625</c:v>
                </c:pt>
                <c:pt idx="26">
                  <c:v>344.219970703125</c:v>
                </c:pt>
                <c:pt idx="27">
                  <c:v>338.380126953125</c:v>
                </c:pt>
                <c:pt idx="28">
                  <c:v>389.809814453125</c:v>
                </c:pt>
                <c:pt idx="29">
                  <c:v>345.35009765625</c:v>
                </c:pt>
                <c:pt idx="30">
                  <c:v>434.919921875</c:v>
                </c:pt>
                <c:pt idx="31">
                  <c:v>243.590087890625</c:v>
                </c:pt>
                <c:pt idx="32">
                  <c:v>343.7099609375</c:v>
                </c:pt>
                <c:pt idx="33">
                  <c:v>387.5400390625</c:v>
                </c:pt>
                <c:pt idx="34">
                  <c:v>341.050048828125</c:v>
                </c:pt>
                <c:pt idx="35">
                  <c:v>344.099853515625</c:v>
                </c:pt>
                <c:pt idx="36">
                  <c:v>338.6201171875</c:v>
                </c:pt>
                <c:pt idx="37">
                  <c:v>341.489990234375</c:v>
                </c:pt>
                <c:pt idx="38">
                  <c:v>343.719970703125</c:v>
                </c:pt>
                <c:pt idx="39">
                  <c:v>387.320068359375</c:v>
                </c:pt>
                <c:pt idx="40">
                  <c:v>341.159912109375</c:v>
                </c:pt>
                <c:pt idx="41">
                  <c:v>343.93994140625</c:v>
                </c:pt>
                <c:pt idx="42">
                  <c:v>338.880126953125</c:v>
                </c:pt>
                <c:pt idx="43">
                  <c:v>341.030029296875</c:v>
                </c:pt>
                <c:pt idx="44">
                  <c:v>392.72998046875</c:v>
                </c:pt>
                <c:pt idx="45">
                  <c:v>338.3798828125</c:v>
                </c:pt>
                <c:pt idx="46">
                  <c:v>341.440185546875</c:v>
                </c:pt>
                <c:pt idx="47">
                  <c:v>343.889892578125</c:v>
                </c:pt>
                <c:pt idx="48">
                  <c:v>338.369873046875</c:v>
                </c:pt>
                <c:pt idx="49">
                  <c:v>390.300048828125</c:v>
                </c:pt>
                <c:pt idx="50">
                  <c:v>343.880126953125</c:v>
                </c:pt>
                <c:pt idx="51">
                  <c:v>338.369873046875</c:v>
                </c:pt>
                <c:pt idx="52">
                  <c:v>341.330078125</c:v>
                </c:pt>
                <c:pt idx="53">
                  <c:v>346.469970703125</c:v>
                </c:pt>
                <c:pt idx="54">
                  <c:v>335.93994140625</c:v>
                </c:pt>
                <c:pt idx="55">
                  <c:v>390.440185546875</c:v>
                </c:pt>
                <c:pt idx="56">
                  <c:v>344.14990234375</c:v>
                </c:pt>
                <c:pt idx="57">
                  <c:v>338.169921875</c:v>
                </c:pt>
                <c:pt idx="58">
                  <c:v>341.22998046875</c:v>
                </c:pt>
                <c:pt idx="59">
                  <c:v>343.800048828125</c:v>
                </c:pt>
                <c:pt idx="60">
                  <c:v>387.43994140625</c:v>
                </c:pt>
                <c:pt idx="61">
                  <c:v>342.52001953125</c:v>
                </c:pt>
                <c:pt idx="62">
                  <c:v>342.690185546875</c:v>
                </c:pt>
                <c:pt idx="63">
                  <c:v>338.449951171875</c:v>
                </c:pt>
                <c:pt idx="64">
                  <c:v>341.31005859375</c:v>
                </c:pt>
                <c:pt idx="65">
                  <c:v>392.759765625</c:v>
                </c:pt>
                <c:pt idx="66">
                  <c:v>338.530029296875</c:v>
                </c:pt>
                <c:pt idx="67">
                  <c:v>341.320068359375</c:v>
                </c:pt>
                <c:pt idx="68">
                  <c:v>343.89990234375</c:v>
                </c:pt>
                <c:pt idx="69">
                  <c:v>338.580078125</c:v>
                </c:pt>
                <c:pt idx="70">
                  <c:v>341.580078125</c:v>
                </c:pt>
                <c:pt idx="71">
                  <c:v>392.719970703125</c:v>
                </c:pt>
                <c:pt idx="72">
                  <c:v>337.989990234375</c:v>
                </c:pt>
                <c:pt idx="73">
                  <c:v>341.39990234375</c:v>
                </c:pt>
                <c:pt idx="74">
                  <c:v>347.5</c:v>
                </c:pt>
                <c:pt idx="75">
                  <c:v>335.10009765625</c:v>
                </c:pt>
                <c:pt idx="76">
                  <c:v>390.02001953125</c:v>
                </c:pt>
                <c:pt idx="77">
                  <c:v>346.090087890625</c:v>
                </c:pt>
                <c:pt idx="78">
                  <c:v>336.639892578125</c:v>
                </c:pt>
                <c:pt idx="79">
                  <c:v>341.0400390625</c:v>
                </c:pt>
                <c:pt idx="80">
                  <c:v>344.1298828125</c:v>
                </c:pt>
                <c:pt idx="81">
                  <c:v>387.43017578125</c:v>
                </c:pt>
                <c:pt idx="82">
                  <c:v>341.389892578125</c:v>
                </c:pt>
                <c:pt idx="83">
                  <c:v>343.949951171875</c:v>
                </c:pt>
                <c:pt idx="84">
                  <c:v>338.5</c:v>
                </c:pt>
                <c:pt idx="85">
                  <c:v>341</c:v>
                </c:pt>
                <c:pt idx="86">
                  <c:v>343.949951171875</c:v>
                </c:pt>
                <c:pt idx="87">
                  <c:v>387.52001953125</c:v>
                </c:pt>
                <c:pt idx="88">
                  <c:v>341.010009765625</c:v>
                </c:pt>
                <c:pt idx="89">
                  <c:v>344.06005859375</c:v>
                </c:pt>
                <c:pt idx="90">
                  <c:v>339.77001953125</c:v>
                </c:pt>
                <c:pt idx="91">
                  <c:v>339.969970703125</c:v>
                </c:pt>
                <c:pt idx="92">
                  <c:v>392.989990234375</c:v>
                </c:pt>
                <c:pt idx="93">
                  <c:v>338.469970703125</c:v>
                </c:pt>
                <c:pt idx="94">
                  <c:v>341.469970703125</c:v>
                </c:pt>
                <c:pt idx="95">
                  <c:v>343.75</c:v>
                </c:pt>
                <c:pt idx="96">
                  <c:v>338.550048828125</c:v>
                </c:pt>
                <c:pt idx="97">
                  <c:v>389.989990234375</c:v>
                </c:pt>
                <c:pt idx="98">
                  <c:v>343.949951171875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3D8-453F-A534-80E2ABEC083B}"/>
            </c:ext>
          </c:extLst>
        </c:ser>
        <c:ser>
          <c:idx val="8"/>
          <c:order val="8"/>
          <c:tx>
            <c:v>400ms interval</c:v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Sheet1!$AH$13:$AH$111</c:f>
              <c:numCache>
                <c:formatCode>General</c:formatCode>
                <c:ptCount val="99"/>
                <c:pt idx="0">
                  <c:v>390.340087890625</c:v>
                </c:pt>
                <c:pt idx="1">
                  <c:v>441.3798828125</c:v>
                </c:pt>
                <c:pt idx="2">
                  <c:v>387.27001953125</c:v>
                </c:pt>
                <c:pt idx="3">
                  <c:v>390.010009765625</c:v>
                </c:pt>
                <c:pt idx="4">
                  <c:v>392.840087890625</c:v>
                </c:pt>
                <c:pt idx="5">
                  <c:v>436.030029296875</c:v>
                </c:pt>
                <c:pt idx="6">
                  <c:v>389.760009765625</c:v>
                </c:pt>
                <c:pt idx="7">
                  <c:v>392.789794921875</c:v>
                </c:pt>
                <c:pt idx="8">
                  <c:v>387.8701171875</c:v>
                </c:pt>
                <c:pt idx="9">
                  <c:v>389.47998046875</c:v>
                </c:pt>
                <c:pt idx="10">
                  <c:v>441.669921875</c:v>
                </c:pt>
                <c:pt idx="11">
                  <c:v>387.590087890625</c:v>
                </c:pt>
                <c:pt idx="12">
                  <c:v>389.409912109375</c:v>
                </c:pt>
                <c:pt idx="13">
                  <c:v>393.43017578125</c:v>
                </c:pt>
                <c:pt idx="14">
                  <c:v>386.679931640625</c:v>
                </c:pt>
                <c:pt idx="15">
                  <c:v>438.639892578125</c:v>
                </c:pt>
                <c:pt idx="16">
                  <c:v>393.150146484375</c:v>
                </c:pt>
                <c:pt idx="17">
                  <c:v>386.8798828125</c:v>
                </c:pt>
                <c:pt idx="18">
                  <c:v>391.22998046875</c:v>
                </c:pt>
                <c:pt idx="19">
                  <c:v>440.630126953125</c:v>
                </c:pt>
                <c:pt idx="20">
                  <c:v>387.010009765625</c:v>
                </c:pt>
                <c:pt idx="21">
                  <c:v>390.10986328125</c:v>
                </c:pt>
                <c:pt idx="22">
                  <c:v>393.330078125</c:v>
                </c:pt>
                <c:pt idx="23">
                  <c:v>386.699951171875</c:v>
                </c:pt>
                <c:pt idx="24">
                  <c:v>438.840087890625</c:v>
                </c:pt>
                <c:pt idx="25">
                  <c:v>531.169921875</c:v>
                </c:pt>
                <c:pt idx="26">
                  <c:v>248.840087890625</c:v>
                </c:pt>
                <c:pt idx="27">
                  <c:v>438.889892578125</c:v>
                </c:pt>
                <c:pt idx="28">
                  <c:v>343.570068359375</c:v>
                </c:pt>
                <c:pt idx="29">
                  <c:v>436.25</c:v>
                </c:pt>
                <c:pt idx="30">
                  <c:v>390.360107421875</c:v>
                </c:pt>
                <c:pt idx="31">
                  <c:v>392.2099609375</c:v>
                </c:pt>
                <c:pt idx="32">
                  <c:v>387.679931640625</c:v>
                </c:pt>
                <c:pt idx="33">
                  <c:v>438.5400390625</c:v>
                </c:pt>
                <c:pt idx="34">
                  <c:v>392.599853515625</c:v>
                </c:pt>
                <c:pt idx="35">
                  <c:v>387.3701171875</c:v>
                </c:pt>
                <c:pt idx="36">
                  <c:v>390.179931640625</c:v>
                </c:pt>
                <c:pt idx="37">
                  <c:v>392.31005859375</c:v>
                </c:pt>
                <c:pt idx="38">
                  <c:v>436.320068359375</c:v>
                </c:pt>
                <c:pt idx="39">
                  <c:v>390.06982421875</c:v>
                </c:pt>
                <c:pt idx="40">
                  <c:v>392.690185546875</c:v>
                </c:pt>
                <c:pt idx="41">
                  <c:v>387.169921875</c:v>
                </c:pt>
                <c:pt idx="42">
                  <c:v>438.780029296875</c:v>
                </c:pt>
                <c:pt idx="43">
                  <c:v>392.969970703125</c:v>
                </c:pt>
                <c:pt idx="44">
                  <c:v>387.02001953125</c:v>
                </c:pt>
                <c:pt idx="45">
                  <c:v>390.010009765625</c:v>
                </c:pt>
                <c:pt idx="46">
                  <c:v>392.77001953125</c:v>
                </c:pt>
                <c:pt idx="47">
                  <c:v>436.35986328125</c:v>
                </c:pt>
                <c:pt idx="48">
                  <c:v>390</c:v>
                </c:pt>
                <c:pt idx="49">
                  <c:v>392.4501953125</c:v>
                </c:pt>
                <c:pt idx="50">
                  <c:v>387.7099609375</c:v>
                </c:pt>
                <c:pt idx="51">
                  <c:v>438.5400390625</c:v>
                </c:pt>
                <c:pt idx="52">
                  <c:v>392.639892578125</c:v>
                </c:pt>
                <c:pt idx="53">
                  <c:v>387.25</c:v>
                </c:pt>
                <c:pt idx="54">
                  <c:v>390.10009765625</c:v>
                </c:pt>
                <c:pt idx="55">
                  <c:v>456.7099609375</c:v>
                </c:pt>
                <c:pt idx="56">
                  <c:v>323.159912109375</c:v>
                </c:pt>
                <c:pt idx="57">
                  <c:v>438.97998046875</c:v>
                </c:pt>
                <c:pt idx="58">
                  <c:v>392.550048828125</c:v>
                </c:pt>
                <c:pt idx="59">
                  <c:v>387.389892578125</c:v>
                </c:pt>
                <c:pt idx="60">
                  <c:v>389.880126953125</c:v>
                </c:pt>
                <c:pt idx="61">
                  <c:v>441.669921875</c:v>
                </c:pt>
                <c:pt idx="62">
                  <c:v>387.420166015625</c:v>
                </c:pt>
                <c:pt idx="63">
                  <c:v>389.7099609375</c:v>
                </c:pt>
                <c:pt idx="64">
                  <c:v>392.909912109375</c:v>
                </c:pt>
                <c:pt idx="65">
                  <c:v>387.14013671875</c:v>
                </c:pt>
                <c:pt idx="66">
                  <c:v>438.909912109375</c:v>
                </c:pt>
                <c:pt idx="67">
                  <c:v>392.820068359375</c:v>
                </c:pt>
                <c:pt idx="68">
                  <c:v>387.119873046875</c:v>
                </c:pt>
                <c:pt idx="69">
                  <c:v>389.929931640625</c:v>
                </c:pt>
                <c:pt idx="70">
                  <c:v>441.920166015625</c:v>
                </c:pt>
                <c:pt idx="71">
                  <c:v>386.739990234375</c:v>
                </c:pt>
                <c:pt idx="72">
                  <c:v>390.159912109375</c:v>
                </c:pt>
                <c:pt idx="73">
                  <c:v>392.75</c:v>
                </c:pt>
                <c:pt idx="74">
                  <c:v>387.080078125</c:v>
                </c:pt>
                <c:pt idx="75">
                  <c:v>438.949951171875</c:v>
                </c:pt>
                <c:pt idx="76">
                  <c:v>392.5400390625</c:v>
                </c:pt>
                <c:pt idx="77">
                  <c:v>387.449951171875</c:v>
                </c:pt>
                <c:pt idx="78">
                  <c:v>390.239990234375</c:v>
                </c:pt>
                <c:pt idx="79">
                  <c:v>392.260009765625</c:v>
                </c:pt>
                <c:pt idx="80">
                  <c:v>436.5</c:v>
                </c:pt>
                <c:pt idx="81">
                  <c:v>390.090087890625</c:v>
                </c:pt>
                <c:pt idx="82">
                  <c:v>393.059814453125</c:v>
                </c:pt>
                <c:pt idx="83">
                  <c:v>388.06005859375</c:v>
                </c:pt>
                <c:pt idx="84">
                  <c:v>437.780029296875</c:v>
                </c:pt>
                <c:pt idx="85">
                  <c:v>392.31005859375</c:v>
                </c:pt>
                <c:pt idx="86">
                  <c:v>387.47998046875</c:v>
                </c:pt>
                <c:pt idx="87">
                  <c:v>389.81005859375</c:v>
                </c:pt>
                <c:pt idx="88">
                  <c:v>392.68994140625</c:v>
                </c:pt>
                <c:pt idx="89">
                  <c:v>436.22998046875</c:v>
                </c:pt>
                <c:pt idx="90">
                  <c:v>389.85009765625</c:v>
                </c:pt>
                <c:pt idx="91">
                  <c:v>392.83984375</c:v>
                </c:pt>
                <c:pt idx="92">
                  <c:v>387.2900390625</c:v>
                </c:pt>
                <c:pt idx="93">
                  <c:v>389.919921875</c:v>
                </c:pt>
                <c:pt idx="94">
                  <c:v>442.940185546875</c:v>
                </c:pt>
                <c:pt idx="95">
                  <c:v>385.85986328125</c:v>
                </c:pt>
                <c:pt idx="96">
                  <c:v>389.880126953125</c:v>
                </c:pt>
                <c:pt idx="97">
                  <c:v>393.0400390625</c:v>
                </c:pt>
                <c:pt idx="98">
                  <c:v>435.9599609375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3D8-453F-A534-80E2ABEC083B}"/>
            </c:ext>
          </c:extLst>
        </c:ser>
        <c:ser>
          <c:idx val="9"/>
          <c:order val="9"/>
          <c:tx>
            <c:v>450ms interval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Sheet1!$AL$13:$AL$111</c:f>
              <c:numCache>
                <c:formatCode>General</c:formatCode>
                <c:ptCount val="99"/>
                <c:pt idx="0">
                  <c:v>490.489990234375</c:v>
                </c:pt>
                <c:pt idx="1">
                  <c:v>435.840087890625</c:v>
                </c:pt>
                <c:pt idx="2">
                  <c:v>438.699951171875</c:v>
                </c:pt>
                <c:pt idx="3">
                  <c:v>441.81005859375</c:v>
                </c:pt>
                <c:pt idx="4">
                  <c:v>484.610107421875</c:v>
                </c:pt>
                <c:pt idx="5">
                  <c:v>438.83984375</c:v>
                </c:pt>
                <c:pt idx="6">
                  <c:v>441.110107421875</c:v>
                </c:pt>
                <c:pt idx="7">
                  <c:v>436.419921875</c:v>
                </c:pt>
                <c:pt idx="8">
                  <c:v>487.280029296875</c:v>
                </c:pt>
                <c:pt idx="9">
                  <c:v>441.550048828125</c:v>
                </c:pt>
                <c:pt idx="10">
                  <c:v>435.93994140625</c:v>
                </c:pt>
                <c:pt idx="11">
                  <c:v>438.830078125</c:v>
                </c:pt>
                <c:pt idx="12">
                  <c:v>490.33984375</c:v>
                </c:pt>
                <c:pt idx="13">
                  <c:v>436.14013671875</c:v>
                </c:pt>
                <c:pt idx="14">
                  <c:v>438.599853515625</c:v>
                </c:pt>
                <c:pt idx="15">
                  <c:v>441.400146484375</c:v>
                </c:pt>
                <c:pt idx="16">
                  <c:v>436.119873046875</c:v>
                </c:pt>
                <c:pt idx="17">
                  <c:v>487.75</c:v>
                </c:pt>
                <c:pt idx="18">
                  <c:v>441.030029296875</c:v>
                </c:pt>
                <c:pt idx="19">
                  <c:v>436.31005859375</c:v>
                </c:pt>
                <c:pt idx="20">
                  <c:v>438.72998046875</c:v>
                </c:pt>
                <c:pt idx="21">
                  <c:v>490.179931640625</c:v>
                </c:pt>
                <c:pt idx="22">
                  <c:v>436.320068359375</c:v>
                </c:pt>
                <c:pt idx="23">
                  <c:v>438.989990234375</c:v>
                </c:pt>
                <c:pt idx="24">
                  <c:v>441.25</c:v>
                </c:pt>
                <c:pt idx="25">
                  <c:v>484.510009765625</c:v>
                </c:pt>
                <c:pt idx="26">
                  <c:v>438.780029296875</c:v>
                </c:pt>
                <c:pt idx="27">
                  <c:v>441.60986328125</c:v>
                </c:pt>
                <c:pt idx="28">
                  <c:v>435.9501953125</c:v>
                </c:pt>
                <c:pt idx="29">
                  <c:v>488.02978515625</c:v>
                </c:pt>
                <c:pt idx="30">
                  <c:v>489.68017578125</c:v>
                </c:pt>
                <c:pt idx="31">
                  <c:v>436.169921875</c:v>
                </c:pt>
                <c:pt idx="32">
                  <c:v>487.760009765625</c:v>
                </c:pt>
                <c:pt idx="33">
                  <c:v>440.840087890625</c:v>
                </c:pt>
                <c:pt idx="34">
                  <c:v>436.5400390625</c:v>
                </c:pt>
                <c:pt idx="35">
                  <c:v>438.60986328125</c:v>
                </c:pt>
                <c:pt idx="36">
                  <c:v>490.739990234375</c:v>
                </c:pt>
                <c:pt idx="37">
                  <c:v>435.610107421875</c:v>
                </c:pt>
                <c:pt idx="38">
                  <c:v>438.639892578125</c:v>
                </c:pt>
                <c:pt idx="39">
                  <c:v>443.400146484375</c:v>
                </c:pt>
                <c:pt idx="40">
                  <c:v>482.9599609375</c:v>
                </c:pt>
                <c:pt idx="41">
                  <c:v>439.22998046875</c:v>
                </c:pt>
                <c:pt idx="42">
                  <c:v>441.10986328125</c:v>
                </c:pt>
                <c:pt idx="43">
                  <c:v>435.739990234375</c:v>
                </c:pt>
                <c:pt idx="44">
                  <c:v>487.66015625</c:v>
                </c:pt>
                <c:pt idx="45">
                  <c:v>441.58984375</c:v>
                </c:pt>
                <c:pt idx="46">
                  <c:v>436.150146484375</c:v>
                </c:pt>
                <c:pt idx="47">
                  <c:v>438.550048828125</c:v>
                </c:pt>
                <c:pt idx="48">
                  <c:v>441.5498046875</c:v>
                </c:pt>
                <c:pt idx="49">
                  <c:v>484.830078125</c:v>
                </c:pt>
                <c:pt idx="50">
                  <c:v>438.679931640625</c:v>
                </c:pt>
                <c:pt idx="51">
                  <c:v>441.77001953125</c:v>
                </c:pt>
                <c:pt idx="52">
                  <c:v>484.449951171875</c:v>
                </c:pt>
                <c:pt idx="53">
                  <c:v>438.9501953125</c:v>
                </c:pt>
                <c:pt idx="54">
                  <c:v>441.85986328125</c:v>
                </c:pt>
                <c:pt idx="55">
                  <c:v>435.380126953125</c:v>
                </c:pt>
                <c:pt idx="56">
                  <c:v>439.059814453125</c:v>
                </c:pt>
                <c:pt idx="57">
                  <c:v>490.10009765625</c:v>
                </c:pt>
                <c:pt idx="58">
                  <c:v>435.989990234375</c:v>
                </c:pt>
                <c:pt idx="59">
                  <c:v>438.760009765625</c:v>
                </c:pt>
                <c:pt idx="60">
                  <c:v>441.22998046875</c:v>
                </c:pt>
                <c:pt idx="61">
                  <c:v>485.360107421875</c:v>
                </c:pt>
                <c:pt idx="62">
                  <c:v>438.39990234375</c:v>
                </c:pt>
                <c:pt idx="63">
                  <c:v>442.050048828125</c:v>
                </c:pt>
                <c:pt idx="64">
                  <c:v>435.429931640625</c:v>
                </c:pt>
                <c:pt idx="65">
                  <c:v>488.35009765625</c:v>
                </c:pt>
                <c:pt idx="66">
                  <c:v>440.780029296875</c:v>
                </c:pt>
                <c:pt idx="67">
                  <c:v>436.219970703125</c:v>
                </c:pt>
                <c:pt idx="68">
                  <c:v>438.75</c:v>
                </c:pt>
                <c:pt idx="69">
                  <c:v>490.239990234375</c:v>
                </c:pt>
                <c:pt idx="70">
                  <c:v>436.239990234375</c:v>
                </c:pt>
                <c:pt idx="71">
                  <c:v>438.469970703125</c:v>
                </c:pt>
                <c:pt idx="72">
                  <c:v>441.2099609375</c:v>
                </c:pt>
                <c:pt idx="73">
                  <c:v>436.199951171875</c:v>
                </c:pt>
                <c:pt idx="74">
                  <c:v>487.56005859375</c:v>
                </c:pt>
                <c:pt idx="75">
                  <c:v>444.780029296875</c:v>
                </c:pt>
                <c:pt idx="76">
                  <c:v>432.949951171875</c:v>
                </c:pt>
                <c:pt idx="77">
                  <c:v>438.489990234375</c:v>
                </c:pt>
                <c:pt idx="78">
                  <c:v>490.530029296875</c:v>
                </c:pt>
                <c:pt idx="79">
                  <c:v>435.81005859375</c:v>
                </c:pt>
                <c:pt idx="80">
                  <c:v>439.030029296875</c:v>
                </c:pt>
                <c:pt idx="81">
                  <c:v>441.429931640625</c:v>
                </c:pt>
                <c:pt idx="82">
                  <c:v>484.679931640625</c:v>
                </c:pt>
                <c:pt idx="83">
                  <c:v>438.72998046875</c:v>
                </c:pt>
                <c:pt idx="84">
                  <c:v>441.650146484375</c:v>
                </c:pt>
                <c:pt idx="85">
                  <c:v>435.929931640625</c:v>
                </c:pt>
                <c:pt idx="86">
                  <c:v>487.35009765625</c:v>
                </c:pt>
                <c:pt idx="87">
                  <c:v>442.699951171875</c:v>
                </c:pt>
                <c:pt idx="88">
                  <c:v>434.830078125</c:v>
                </c:pt>
                <c:pt idx="89">
                  <c:v>487.52978515625</c:v>
                </c:pt>
                <c:pt idx="90">
                  <c:v>441.650146484375</c:v>
                </c:pt>
                <c:pt idx="91">
                  <c:v>436.079833984375</c:v>
                </c:pt>
                <c:pt idx="92">
                  <c:v>438.580078125</c:v>
                </c:pt>
                <c:pt idx="93">
                  <c:v>441.31005859375</c:v>
                </c:pt>
                <c:pt idx="94">
                  <c:v>485.280029296875</c:v>
                </c:pt>
                <c:pt idx="95">
                  <c:v>438.570068359375</c:v>
                </c:pt>
                <c:pt idx="96">
                  <c:v>441.18994140625</c:v>
                </c:pt>
                <c:pt idx="97">
                  <c:v>436.409912109375</c:v>
                </c:pt>
                <c:pt idx="98">
                  <c:v>438.659912109375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3D8-453F-A534-80E2ABEC0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9264800"/>
        <c:axId val="449263816"/>
      </c:lineChart>
      <c:catAx>
        <c:axId val="449264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Attempt</a:t>
                </a:r>
                <a:r>
                  <a:rPr lang="en-CA" baseline="0"/>
                  <a:t> Count</a:t>
                </a:r>
                <a:endParaRPr lang="en-CA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263816"/>
        <c:crosses val="autoZero"/>
        <c:auto val="1"/>
        <c:lblAlgn val="ctr"/>
        <c:lblOffset val="100"/>
        <c:noMultiLvlLbl val="0"/>
      </c:catAx>
      <c:valAx>
        <c:axId val="449263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Time</a:t>
                </a:r>
                <a:r>
                  <a:rPr lang="en-CA" baseline="0"/>
                  <a:t> Cost</a:t>
                </a:r>
                <a:endParaRPr lang="en-CA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0&quot;ms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926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baseline="0"/>
              <a:t>  </a:t>
            </a:r>
            <a:endParaRPr lang="en-C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1 packet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Sheet1!$B$4:$B$102</c:f>
              <c:numCache>
                <c:formatCode>General</c:formatCode>
                <c:ptCount val="99"/>
                <c:pt idx="0">
                  <c:v>100.099853515625</c:v>
                </c:pt>
                <c:pt idx="1">
                  <c:v>81.16015625</c:v>
                </c:pt>
                <c:pt idx="2">
                  <c:v>95.02001953125</c:v>
                </c:pt>
                <c:pt idx="3">
                  <c:v>97.639892578125</c:v>
                </c:pt>
                <c:pt idx="4">
                  <c:v>97.35009765625</c:v>
                </c:pt>
                <c:pt idx="5">
                  <c:v>97.5</c:v>
                </c:pt>
                <c:pt idx="6">
                  <c:v>97.5</c:v>
                </c:pt>
                <c:pt idx="7">
                  <c:v>97.389892578125</c:v>
                </c:pt>
                <c:pt idx="8">
                  <c:v>98.72998046875</c:v>
                </c:pt>
                <c:pt idx="9">
                  <c:v>96.3701171875</c:v>
                </c:pt>
                <c:pt idx="10">
                  <c:v>100.419921875</c:v>
                </c:pt>
                <c:pt idx="11">
                  <c:v>94.56005859375</c:v>
                </c:pt>
                <c:pt idx="12">
                  <c:v>97.780029296875</c:v>
                </c:pt>
                <c:pt idx="13">
                  <c:v>97.179931640625</c:v>
                </c:pt>
                <c:pt idx="14">
                  <c:v>97.590087890625</c:v>
                </c:pt>
                <c:pt idx="15">
                  <c:v>97.519775390625</c:v>
                </c:pt>
                <c:pt idx="16">
                  <c:v>97.35009765625</c:v>
                </c:pt>
                <c:pt idx="17">
                  <c:v>97.5</c:v>
                </c:pt>
                <c:pt idx="18">
                  <c:v>97.6201171875</c:v>
                </c:pt>
                <c:pt idx="19">
                  <c:v>97.8798828125</c:v>
                </c:pt>
                <c:pt idx="20">
                  <c:v>97.409912109375</c:v>
                </c:pt>
                <c:pt idx="21">
                  <c:v>100.10009765625</c:v>
                </c:pt>
                <c:pt idx="22">
                  <c:v>94.60009765625</c:v>
                </c:pt>
                <c:pt idx="23">
                  <c:v>97.5</c:v>
                </c:pt>
                <c:pt idx="24">
                  <c:v>97.47998046875</c:v>
                </c:pt>
                <c:pt idx="25">
                  <c:v>97.4599609375</c:v>
                </c:pt>
                <c:pt idx="26">
                  <c:v>97.58984375</c:v>
                </c:pt>
                <c:pt idx="27">
                  <c:v>97.460205078125</c:v>
                </c:pt>
                <c:pt idx="28">
                  <c:v>97.4599609375</c:v>
                </c:pt>
                <c:pt idx="29">
                  <c:v>97.2900390625</c:v>
                </c:pt>
                <c:pt idx="30">
                  <c:v>97.83984375</c:v>
                </c:pt>
                <c:pt idx="31">
                  <c:v>97.400146484375</c:v>
                </c:pt>
                <c:pt idx="32">
                  <c:v>100.349853515625</c:v>
                </c:pt>
                <c:pt idx="33">
                  <c:v>94.719970703125</c:v>
                </c:pt>
                <c:pt idx="34">
                  <c:v>97.64013671875</c:v>
                </c:pt>
                <c:pt idx="35">
                  <c:v>97.219970703125</c:v>
                </c:pt>
                <c:pt idx="36">
                  <c:v>97.449951171875</c:v>
                </c:pt>
                <c:pt idx="37">
                  <c:v>97.510009765625</c:v>
                </c:pt>
                <c:pt idx="38">
                  <c:v>97.699951171875</c:v>
                </c:pt>
                <c:pt idx="39">
                  <c:v>97.22998046875</c:v>
                </c:pt>
                <c:pt idx="40">
                  <c:v>97.64013671875</c:v>
                </c:pt>
                <c:pt idx="41">
                  <c:v>97.419921875</c:v>
                </c:pt>
                <c:pt idx="42">
                  <c:v>98.47998046875</c:v>
                </c:pt>
                <c:pt idx="43">
                  <c:v>100.3701171875</c:v>
                </c:pt>
                <c:pt idx="44">
                  <c:v>93.869873046875</c:v>
                </c:pt>
                <c:pt idx="45">
                  <c:v>97.830078125</c:v>
                </c:pt>
                <c:pt idx="46">
                  <c:v>97.4599609375</c:v>
                </c:pt>
                <c:pt idx="47">
                  <c:v>97.10009765625</c:v>
                </c:pt>
                <c:pt idx="48">
                  <c:v>97.309814453125</c:v>
                </c:pt>
                <c:pt idx="49">
                  <c:v>97.60009765625</c:v>
                </c:pt>
                <c:pt idx="50">
                  <c:v>97.72998046875</c:v>
                </c:pt>
                <c:pt idx="51">
                  <c:v>97.130126953125</c:v>
                </c:pt>
                <c:pt idx="52">
                  <c:v>97.719970703125</c:v>
                </c:pt>
                <c:pt idx="53">
                  <c:v>97.31005859375</c:v>
                </c:pt>
                <c:pt idx="54">
                  <c:v>100.7998046875</c:v>
                </c:pt>
                <c:pt idx="55">
                  <c:v>94.47998046875</c:v>
                </c:pt>
                <c:pt idx="56">
                  <c:v>97.670166015625</c:v>
                </c:pt>
                <c:pt idx="57">
                  <c:v>97.169921875</c:v>
                </c:pt>
                <c:pt idx="58">
                  <c:v>97.52001953125</c:v>
                </c:pt>
                <c:pt idx="59">
                  <c:v>97.550048828125</c:v>
                </c:pt>
                <c:pt idx="60">
                  <c:v>97.56005859375</c:v>
                </c:pt>
                <c:pt idx="61">
                  <c:v>97.539794921875</c:v>
                </c:pt>
                <c:pt idx="62">
                  <c:v>97.510009765625</c:v>
                </c:pt>
                <c:pt idx="63">
                  <c:v>97.219970703125</c:v>
                </c:pt>
                <c:pt idx="64">
                  <c:v>97.7900390625</c:v>
                </c:pt>
                <c:pt idx="65">
                  <c:v>101.0400390625</c:v>
                </c:pt>
                <c:pt idx="66">
                  <c:v>94.31005859375</c:v>
                </c:pt>
                <c:pt idx="67">
                  <c:v>97</c:v>
                </c:pt>
                <c:pt idx="68">
                  <c:v>97.6298828125</c:v>
                </c:pt>
                <c:pt idx="69">
                  <c:v>97.5400390625</c:v>
                </c:pt>
                <c:pt idx="70">
                  <c:v>97.400146484375</c:v>
                </c:pt>
                <c:pt idx="71">
                  <c:v>97.43994140625</c:v>
                </c:pt>
                <c:pt idx="72">
                  <c:v>97.760009765625</c:v>
                </c:pt>
                <c:pt idx="73">
                  <c:v>97.22998046875</c:v>
                </c:pt>
                <c:pt idx="74">
                  <c:v>97.7099609375</c:v>
                </c:pt>
                <c:pt idx="75">
                  <c:v>97.2900390625</c:v>
                </c:pt>
                <c:pt idx="76">
                  <c:v>100.719970703125</c:v>
                </c:pt>
                <c:pt idx="77">
                  <c:v>94.5</c:v>
                </c:pt>
                <c:pt idx="78">
                  <c:v>97.889892578125</c:v>
                </c:pt>
                <c:pt idx="79">
                  <c:v>96.91015625</c:v>
                </c:pt>
                <c:pt idx="80">
                  <c:v>97.60986328125</c:v>
                </c:pt>
                <c:pt idx="81">
                  <c:v>97.35009765625</c:v>
                </c:pt>
                <c:pt idx="82">
                  <c:v>97.800048828125</c:v>
                </c:pt>
                <c:pt idx="83">
                  <c:v>97.199951171875</c:v>
                </c:pt>
                <c:pt idx="84">
                  <c:v>97.52001953125</c:v>
                </c:pt>
                <c:pt idx="85">
                  <c:v>97.5</c:v>
                </c:pt>
                <c:pt idx="86">
                  <c:v>148.8798828125</c:v>
                </c:pt>
                <c:pt idx="87">
                  <c:v>94.9501953125</c:v>
                </c:pt>
                <c:pt idx="88">
                  <c:v>97.539794921875</c:v>
                </c:pt>
                <c:pt idx="89">
                  <c:v>98.06005859375</c:v>
                </c:pt>
                <c:pt idx="90">
                  <c:v>97.070068359375</c:v>
                </c:pt>
                <c:pt idx="91">
                  <c:v>97.330078125</c:v>
                </c:pt>
                <c:pt idx="92">
                  <c:v>97.599853515625</c:v>
                </c:pt>
                <c:pt idx="93">
                  <c:v>97.360107421875</c:v>
                </c:pt>
                <c:pt idx="94">
                  <c:v>97.699951171875</c:v>
                </c:pt>
                <c:pt idx="95">
                  <c:v>97.27001953125</c:v>
                </c:pt>
                <c:pt idx="96">
                  <c:v>97.679931640625</c:v>
                </c:pt>
                <c:pt idx="97">
                  <c:v>100.18994140625</c:v>
                </c:pt>
                <c:pt idx="98">
                  <c:v>95.81005859375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59-4FB8-9D5E-A20F5140587D}"/>
            </c:ext>
          </c:extLst>
        </c:ser>
        <c:ser>
          <c:idx val="1"/>
          <c:order val="1"/>
          <c:tx>
            <c:v>2 packets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Sheet1!$G$4:$G$102</c:f>
              <c:numCache>
                <c:formatCode>General</c:formatCode>
                <c:ptCount val="99"/>
                <c:pt idx="0">
                  <c:v>190</c:v>
                </c:pt>
                <c:pt idx="1">
                  <c:v>194.85009765625</c:v>
                </c:pt>
                <c:pt idx="2">
                  <c:v>194.989990234375</c:v>
                </c:pt>
                <c:pt idx="3">
                  <c:v>195.10986328125</c:v>
                </c:pt>
                <c:pt idx="4">
                  <c:v>198.41015625</c:v>
                </c:pt>
                <c:pt idx="5">
                  <c:v>191.599853515625</c:v>
                </c:pt>
                <c:pt idx="6">
                  <c:v>194.89013671875</c:v>
                </c:pt>
                <c:pt idx="7">
                  <c:v>195.030029296875</c:v>
                </c:pt>
                <c:pt idx="8">
                  <c:v>194.97998046875</c:v>
                </c:pt>
                <c:pt idx="9">
                  <c:v>195</c:v>
                </c:pt>
                <c:pt idx="10">
                  <c:v>195.2900390625</c:v>
                </c:pt>
                <c:pt idx="11">
                  <c:v>194.97998046875</c:v>
                </c:pt>
                <c:pt idx="12">
                  <c:v>194.85986328125</c:v>
                </c:pt>
                <c:pt idx="13">
                  <c:v>194.949951171875</c:v>
                </c:pt>
                <c:pt idx="14">
                  <c:v>195.010009765625</c:v>
                </c:pt>
                <c:pt idx="15">
                  <c:v>198.16015625</c:v>
                </c:pt>
                <c:pt idx="16">
                  <c:v>191.81982421875</c:v>
                </c:pt>
                <c:pt idx="17">
                  <c:v>195.460205078125</c:v>
                </c:pt>
                <c:pt idx="18">
                  <c:v>194.5</c:v>
                </c:pt>
                <c:pt idx="19">
                  <c:v>195.06982421875</c:v>
                </c:pt>
                <c:pt idx="20">
                  <c:v>195.02001953125</c:v>
                </c:pt>
                <c:pt idx="21">
                  <c:v>194.8701171875</c:v>
                </c:pt>
                <c:pt idx="22">
                  <c:v>195.239990234375</c:v>
                </c:pt>
                <c:pt idx="23">
                  <c:v>194.929931640625</c:v>
                </c:pt>
                <c:pt idx="24">
                  <c:v>194.7900390625</c:v>
                </c:pt>
                <c:pt idx="25">
                  <c:v>194.929931640625</c:v>
                </c:pt>
                <c:pt idx="26">
                  <c:v>198.419921875</c:v>
                </c:pt>
                <c:pt idx="27">
                  <c:v>191.8701171875</c:v>
                </c:pt>
                <c:pt idx="28">
                  <c:v>195.050048828125</c:v>
                </c:pt>
                <c:pt idx="29">
                  <c:v>194.909912109375</c:v>
                </c:pt>
                <c:pt idx="30">
                  <c:v>194.800048828125</c:v>
                </c:pt>
                <c:pt idx="31">
                  <c:v>195.070068359375</c:v>
                </c:pt>
                <c:pt idx="32">
                  <c:v>195.030029296875</c:v>
                </c:pt>
                <c:pt idx="33">
                  <c:v>195.059814453125</c:v>
                </c:pt>
                <c:pt idx="34">
                  <c:v>194.91015625</c:v>
                </c:pt>
                <c:pt idx="35">
                  <c:v>195.010009765625</c:v>
                </c:pt>
                <c:pt idx="36">
                  <c:v>195.06982421875</c:v>
                </c:pt>
                <c:pt idx="37">
                  <c:v>197.7900390625</c:v>
                </c:pt>
                <c:pt idx="38">
                  <c:v>192.2900390625</c:v>
                </c:pt>
                <c:pt idx="39">
                  <c:v>194.820068359375</c:v>
                </c:pt>
                <c:pt idx="40">
                  <c:v>195.409912109375</c:v>
                </c:pt>
                <c:pt idx="41">
                  <c:v>194.679931640625</c:v>
                </c:pt>
                <c:pt idx="42">
                  <c:v>195.610107421875</c:v>
                </c:pt>
                <c:pt idx="43">
                  <c:v>194.47998046875</c:v>
                </c:pt>
                <c:pt idx="44">
                  <c:v>243.72998046875</c:v>
                </c:pt>
                <c:pt idx="45">
                  <c:v>194.929931640625</c:v>
                </c:pt>
                <c:pt idx="46">
                  <c:v>194.989990234375</c:v>
                </c:pt>
                <c:pt idx="47">
                  <c:v>195.02001953125</c:v>
                </c:pt>
                <c:pt idx="48">
                  <c:v>195.06005859375</c:v>
                </c:pt>
                <c:pt idx="49">
                  <c:v>195.179931640625</c:v>
                </c:pt>
                <c:pt idx="50">
                  <c:v>194.64013671875</c:v>
                </c:pt>
                <c:pt idx="51">
                  <c:v>195.08984375</c:v>
                </c:pt>
                <c:pt idx="52">
                  <c:v>195.090087890625</c:v>
                </c:pt>
                <c:pt idx="53">
                  <c:v>197.900146484375</c:v>
                </c:pt>
                <c:pt idx="54">
                  <c:v>192.119873046875</c:v>
                </c:pt>
                <c:pt idx="55">
                  <c:v>195.010009765625</c:v>
                </c:pt>
                <c:pt idx="56">
                  <c:v>194.989990234375</c:v>
                </c:pt>
                <c:pt idx="57">
                  <c:v>194.9599609375</c:v>
                </c:pt>
                <c:pt idx="58">
                  <c:v>194.989990234375</c:v>
                </c:pt>
                <c:pt idx="59">
                  <c:v>195.030029296875</c:v>
                </c:pt>
                <c:pt idx="60">
                  <c:v>195.150146484375</c:v>
                </c:pt>
                <c:pt idx="61">
                  <c:v>194.909912109375</c:v>
                </c:pt>
                <c:pt idx="62">
                  <c:v>195.010009765625</c:v>
                </c:pt>
                <c:pt idx="63">
                  <c:v>195.030029296875</c:v>
                </c:pt>
                <c:pt idx="64">
                  <c:v>197.659912109375</c:v>
                </c:pt>
                <c:pt idx="65">
                  <c:v>192.2900390625</c:v>
                </c:pt>
                <c:pt idx="66">
                  <c:v>195.0400390625</c:v>
                </c:pt>
                <c:pt idx="67">
                  <c:v>194.949951171875</c:v>
                </c:pt>
                <c:pt idx="68">
                  <c:v>195.030029296875</c:v>
                </c:pt>
                <c:pt idx="69">
                  <c:v>195.02001953125</c:v>
                </c:pt>
                <c:pt idx="70">
                  <c:v>195.06982421875</c:v>
                </c:pt>
                <c:pt idx="71">
                  <c:v>195.06005859375</c:v>
                </c:pt>
                <c:pt idx="72">
                  <c:v>194.880126953125</c:v>
                </c:pt>
                <c:pt idx="73">
                  <c:v>195.010009765625</c:v>
                </c:pt>
                <c:pt idx="74">
                  <c:v>195.079833984375</c:v>
                </c:pt>
                <c:pt idx="75">
                  <c:v>197.7900390625</c:v>
                </c:pt>
                <c:pt idx="76">
                  <c:v>192.10009765625</c:v>
                </c:pt>
                <c:pt idx="77">
                  <c:v>195.10986328125</c:v>
                </c:pt>
                <c:pt idx="78">
                  <c:v>194.960205078125</c:v>
                </c:pt>
                <c:pt idx="79">
                  <c:v>194.93994140625</c:v>
                </c:pt>
                <c:pt idx="80">
                  <c:v>195.22998046875</c:v>
                </c:pt>
                <c:pt idx="81">
                  <c:v>194.849853515625</c:v>
                </c:pt>
                <c:pt idx="82">
                  <c:v>195.010009765625</c:v>
                </c:pt>
                <c:pt idx="83">
                  <c:v>194.97021484375</c:v>
                </c:pt>
                <c:pt idx="84">
                  <c:v>194.969970703125</c:v>
                </c:pt>
                <c:pt idx="85">
                  <c:v>195.039794921875</c:v>
                </c:pt>
                <c:pt idx="86">
                  <c:v>197.830078125</c:v>
                </c:pt>
                <c:pt idx="87">
                  <c:v>192.360107421875</c:v>
                </c:pt>
                <c:pt idx="88">
                  <c:v>195.02001953125</c:v>
                </c:pt>
                <c:pt idx="89">
                  <c:v>194.83984375</c:v>
                </c:pt>
                <c:pt idx="90">
                  <c:v>194.989990234375</c:v>
                </c:pt>
                <c:pt idx="91">
                  <c:v>195</c:v>
                </c:pt>
                <c:pt idx="92">
                  <c:v>195.050048828125</c:v>
                </c:pt>
                <c:pt idx="93">
                  <c:v>195.0400390625</c:v>
                </c:pt>
                <c:pt idx="94">
                  <c:v>195.119873046875</c:v>
                </c:pt>
                <c:pt idx="95">
                  <c:v>194.85009765625</c:v>
                </c:pt>
                <c:pt idx="96">
                  <c:v>195.030029296875</c:v>
                </c:pt>
                <c:pt idx="97">
                  <c:v>197.530029296875</c:v>
                </c:pt>
                <c:pt idx="98">
                  <c:v>192.570068359375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59-4FB8-9D5E-A20F5140587D}"/>
            </c:ext>
          </c:extLst>
        </c:ser>
        <c:ser>
          <c:idx val="2"/>
          <c:order val="2"/>
          <c:tx>
            <c:v>3 packets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Sheet1!$K$4:$K$102</c:f>
              <c:numCache>
                <c:formatCode>General</c:formatCode>
                <c:ptCount val="99"/>
                <c:pt idx="0">
                  <c:v>292.389892578125</c:v>
                </c:pt>
                <c:pt idx="1">
                  <c:v>292.449951171875</c:v>
                </c:pt>
                <c:pt idx="2">
                  <c:v>295.320068359375</c:v>
                </c:pt>
                <c:pt idx="3">
                  <c:v>289.699951171875</c:v>
                </c:pt>
                <c:pt idx="4">
                  <c:v>292.580078125</c:v>
                </c:pt>
                <c:pt idx="5">
                  <c:v>292.47998046875</c:v>
                </c:pt>
                <c:pt idx="6">
                  <c:v>292.77001953125</c:v>
                </c:pt>
                <c:pt idx="7">
                  <c:v>341.02001953125</c:v>
                </c:pt>
                <c:pt idx="8">
                  <c:v>341.419921875</c:v>
                </c:pt>
                <c:pt idx="9">
                  <c:v>294.8701171875</c:v>
                </c:pt>
                <c:pt idx="10">
                  <c:v>290.030029296875</c:v>
                </c:pt>
                <c:pt idx="11">
                  <c:v>292.449951171875</c:v>
                </c:pt>
                <c:pt idx="12">
                  <c:v>293.18994140625</c:v>
                </c:pt>
                <c:pt idx="13">
                  <c:v>291.97998046875</c:v>
                </c:pt>
                <c:pt idx="14">
                  <c:v>292.72998046875</c:v>
                </c:pt>
                <c:pt idx="15">
                  <c:v>292.449951171875</c:v>
                </c:pt>
                <c:pt idx="16">
                  <c:v>292.320068359375</c:v>
                </c:pt>
                <c:pt idx="17">
                  <c:v>292.610107421875</c:v>
                </c:pt>
                <c:pt idx="18">
                  <c:v>292.39990234375</c:v>
                </c:pt>
                <c:pt idx="19">
                  <c:v>292.530029296875</c:v>
                </c:pt>
                <c:pt idx="20">
                  <c:v>295.18994140625</c:v>
                </c:pt>
                <c:pt idx="21">
                  <c:v>289.840087890625</c:v>
                </c:pt>
                <c:pt idx="22">
                  <c:v>292.6298828125</c:v>
                </c:pt>
                <c:pt idx="23">
                  <c:v>292.4501953125</c:v>
                </c:pt>
                <c:pt idx="24">
                  <c:v>292.559814453125</c:v>
                </c:pt>
                <c:pt idx="25">
                  <c:v>292.22998046875</c:v>
                </c:pt>
                <c:pt idx="26">
                  <c:v>292.820068359375</c:v>
                </c:pt>
                <c:pt idx="27">
                  <c:v>292.9599609375</c:v>
                </c:pt>
                <c:pt idx="28">
                  <c:v>291.840087890625</c:v>
                </c:pt>
                <c:pt idx="29">
                  <c:v>309.409912109375</c:v>
                </c:pt>
                <c:pt idx="30">
                  <c:v>275.66015625</c:v>
                </c:pt>
                <c:pt idx="31">
                  <c:v>295.349853515625</c:v>
                </c:pt>
                <c:pt idx="32">
                  <c:v>289.5400390625</c:v>
                </c:pt>
                <c:pt idx="33">
                  <c:v>292.489990234375</c:v>
                </c:pt>
                <c:pt idx="34">
                  <c:v>292.60009765625</c:v>
                </c:pt>
                <c:pt idx="35">
                  <c:v>292.43994140625</c:v>
                </c:pt>
                <c:pt idx="36">
                  <c:v>293.06005859375</c:v>
                </c:pt>
                <c:pt idx="37">
                  <c:v>292</c:v>
                </c:pt>
                <c:pt idx="38">
                  <c:v>292.929931640625</c:v>
                </c:pt>
                <c:pt idx="39">
                  <c:v>292.35009765625</c:v>
                </c:pt>
                <c:pt idx="40">
                  <c:v>292.27001953125</c:v>
                </c:pt>
                <c:pt idx="41">
                  <c:v>292.33984375</c:v>
                </c:pt>
                <c:pt idx="42">
                  <c:v>295.669921875</c:v>
                </c:pt>
                <c:pt idx="43">
                  <c:v>289.460205078125</c:v>
                </c:pt>
                <c:pt idx="44">
                  <c:v>292.68994140625</c:v>
                </c:pt>
                <c:pt idx="45">
                  <c:v>292.43994140625</c:v>
                </c:pt>
                <c:pt idx="46">
                  <c:v>292.449951171875</c:v>
                </c:pt>
                <c:pt idx="47">
                  <c:v>292.60009765625</c:v>
                </c:pt>
                <c:pt idx="48">
                  <c:v>292.39990234375</c:v>
                </c:pt>
                <c:pt idx="49">
                  <c:v>292.3701171875</c:v>
                </c:pt>
                <c:pt idx="50">
                  <c:v>292.60986328125</c:v>
                </c:pt>
                <c:pt idx="51">
                  <c:v>292.989990234375</c:v>
                </c:pt>
                <c:pt idx="52">
                  <c:v>292.1201171875</c:v>
                </c:pt>
                <c:pt idx="53">
                  <c:v>295.340087890625</c:v>
                </c:pt>
                <c:pt idx="54">
                  <c:v>289.77001953125</c:v>
                </c:pt>
                <c:pt idx="55">
                  <c:v>292.849853515625</c:v>
                </c:pt>
                <c:pt idx="56">
                  <c:v>292.130126953125</c:v>
                </c:pt>
                <c:pt idx="57">
                  <c:v>292.52978515625</c:v>
                </c:pt>
                <c:pt idx="58">
                  <c:v>292.66015625</c:v>
                </c:pt>
                <c:pt idx="59">
                  <c:v>292.580078125</c:v>
                </c:pt>
                <c:pt idx="60">
                  <c:v>292.199951171875</c:v>
                </c:pt>
                <c:pt idx="61">
                  <c:v>292.530029296875</c:v>
                </c:pt>
                <c:pt idx="62">
                  <c:v>292.52001953125</c:v>
                </c:pt>
                <c:pt idx="63">
                  <c:v>292.43994140625</c:v>
                </c:pt>
                <c:pt idx="64">
                  <c:v>295.14990234375</c:v>
                </c:pt>
                <c:pt idx="65">
                  <c:v>289.81005859375</c:v>
                </c:pt>
                <c:pt idx="66">
                  <c:v>292.60986328125</c:v>
                </c:pt>
                <c:pt idx="67">
                  <c:v>292.440185546875</c:v>
                </c:pt>
                <c:pt idx="68">
                  <c:v>292.6298828125</c:v>
                </c:pt>
                <c:pt idx="69">
                  <c:v>292.52001953125</c:v>
                </c:pt>
                <c:pt idx="70">
                  <c:v>293.18994140625</c:v>
                </c:pt>
                <c:pt idx="71">
                  <c:v>291.75</c:v>
                </c:pt>
                <c:pt idx="72">
                  <c:v>292.5400390625</c:v>
                </c:pt>
                <c:pt idx="73">
                  <c:v>292.41015625</c:v>
                </c:pt>
                <c:pt idx="74">
                  <c:v>292.7998046875</c:v>
                </c:pt>
                <c:pt idx="75">
                  <c:v>295.010009765625</c:v>
                </c:pt>
                <c:pt idx="76">
                  <c:v>289.690185546875</c:v>
                </c:pt>
                <c:pt idx="77">
                  <c:v>292.56982421875</c:v>
                </c:pt>
                <c:pt idx="78">
                  <c:v>292.56005859375</c:v>
                </c:pt>
                <c:pt idx="79">
                  <c:v>292.4599609375</c:v>
                </c:pt>
                <c:pt idx="80">
                  <c:v>292.530029296875</c:v>
                </c:pt>
                <c:pt idx="81">
                  <c:v>292.35009765625</c:v>
                </c:pt>
                <c:pt idx="82">
                  <c:v>292.739990234375</c:v>
                </c:pt>
                <c:pt idx="83">
                  <c:v>292.389892578125</c:v>
                </c:pt>
                <c:pt idx="84">
                  <c:v>292.5400390625</c:v>
                </c:pt>
                <c:pt idx="85">
                  <c:v>292.47998046875</c:v>
                </c:pt>
                <c:pt idx="86">
                  <c:v>295.320068359375</c:v>
                </c:pt>
                <c:pt idx="87">
                  <c:v>289.820068359375</c:v>
                </c:pt>
                <c:pt idx="88">
                  <c:v>292.47998046875</c:v>
                </c:pt>
                <c:pt idx="89">
                  <c:v>292.699951171875</c:v>
                </c:pt>
                <c:pt idx="90">
                  <c:v>292.300048828125</c:v>
                </c:pt>
                <c:pt idx="91">
                  <c:v>292.449951171875</c:v>
                </c:pt>
                <c:pt idx="92">
                  <c:v>292.75</c:v>
                </c:pt>
                <c:pt idx="93">
                  <c:v>292.409912109375</c:v>
                </c:pt>
                <c:pt idx="94">
                  <c:v>292.25</c:v>
                </c:pt>
                <c:pt idx="95">
                  <c:v>292.880126953125</c:v>
                </c:pt>
                <c:pt idx="96">
                  <c:v>292.260009765625</c:v>
                </c:pt>
                <c:pt idx="97">
                  <c:v>295.219970703125</c:v>
                </c:pt>
                <c:pt idx="98">
                  <c:v>289.919921875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259-4FB8-9D5E-A20F5140587D}"/>
            </c:ext>
          </c:extLst>
        </c:ser>
        <c:ser>
          <c:idx val="3"/>
          <c:order val="3"/>
          <c:tx>
            <c:v>4 packets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Sheet1!$O$4:$O$102</c:f>
              <c:numCache>
                <c:formatCode>General</c:formatCode>
                <c:ptCount val="99"/>
                <c:pt idx="0">
                  <c:v>389.85009765625</c:v>
                </c:pt>
                <c:pt idx="1">
                  <c:v>392.83984375</c:v>
                </c:pt>
                <c:pt idx="2">
                  <c:v>387.22998046875</c:v>
                </c:pt>
                <c:pt idx="3">
                  <c:v>389.72998046875</c:v>
                </c:pt>
                <c:pt idx="4">
                  <c:v>390.280029296875</c:v>
                </c:pt>
                <c:pt idx="5">
                  <c:v>389.780029296875</c:v>
                </c:pt>
                <c:pt idx="6">
                  <c:v>389.93994140625</c:v>
                </c:pt>
                <c:pt idx="7">
                  <c:v>390.14013671875</c:v>
                </c:pt>
                <c:pt idx="8">
                  <c:v>390.010009765625</c:v>
                </c:pt>
                <c:pt idx="9">
                  <c:v>390.06005859375</c:v>
                </c:pt>
                <c:pt idx="10">
                  <c:v>389.969970703125</c:v>
                </c:pt>
                <c:pt idx="11">
                  <c:v>390.079833984375</c:v>
                </c:pt>
                <c:pt idx="12">
                  <c:v>392.670166015625</c:v>
                </c:pt>
                <c:pt idx="13">
                  <c:v>387.14990234375</c:v>
                </c:pt>
                <c:pt idx="14">
                  <c:v>390.139892578125</c:v>
                </c:pt>
                <c:pt idx="15">
                  <c:v>390.080078125</c:v>
                </c:pt>
                <c:pt idx="16">
                  <c:v>390.030029296875</c:v>
                </c:pt>
                <c:pt idx="17">
                  <c:v>389.949951171875</c:v>
                </c:pt>
                <c:pt idx="18">
                  <c:v>390.080078125</c:v>
                </c:pt>
                <c:pt idx="19">
                  <c:v>389.909912109375</c:v>
                </c:pt>
                <c:pt idx="20">
                  <c:v>390.010009765625</c:v>
                </c:pt>
                <c:pt idx="21">
                  <c:v>389.91015625</c:v>
                </c:pt>
                <c:pt idx="22">
                  <c:v>390.119873046875</c:v>
                </c:pt>
                <c:pt idx="23">
                  <c:v>392.739990234375</c:v>
                </c:pt>
                <c:pt idx="24">
                  <c:v>387.300048828125</c:v>
                </c:pt>
                <c:pt idx="25">
                  <c:v>389.969970703125</c:v>
                </c:pt>
                <c:pt idx="26">
                  <c:v>390.130126953125</c:v>
                </c:pt>
                <c:pt idx="27">
                  <c:v>389.9599609375</c:v>
                </c:pt>
                <c:pt idx="28">
                  <c:v>390.14990234375</c:v>
                </c:pt>
                <c:pt idx="29">
                  <c:v>389.93994140625</c:v>
                </c:pt>
                <c:pt idx="30">
                  <c:v>390.02001953125</c:v>
                </c:pt>
                <c:pt idx="31">
                  <c:v>389.920166015625</c:v>
                </c:pt>
                <c:pt idx="32">
                  <c:v>390.099853515625</c:v>
                </c:pt>
                <c:pt idx="33">
                  <c:v>389.89013671875</c:v>
                </c:pt>
                <c:pt idx="34">
                  <c:v>438.919921875</c:v>
                </c:pt>
                <c:pt idx="35">
                  <c:v>389.989990234375</c:v>
                </c:pt>
                <c:pt idx="36">
                  <c:v>390.030029296875</c:v>
                </c:pt>
                <c:pt idx="37">
                  <c:v>390.72998046875</c:v>
                </c:pt>
                <c:pt idx="38">
                  <c:v>389.2900390625</c:v>
                </c:pt>
                <c:pt idx="39">
                  <c:v>390.070068359375</c:v>
                </c:pt>
                <c:pt idx="40">
                  <c:v>390.08984375</c:v>
                </c:pt>
                <c:pt idx="41">
                  <c:v>389.93994140625</c:v>
                </c:pt>
                <c:pt idx="42">
                  <c:v>392.52001953125</c:v>
                </c:pt>
                <c:pt idx="43">
                  <c:v>387.39013671875</c:v>
                </c:pt>
                <c:pt idx="44">
                  <c:v>389.8798828125</c:v>
                </c:pt>
                <c:pt idx="45">
                  <c:v>390.090087890625</c:v>
                </c:pt>
                <c:pt idx="46">
                  <c:v>390.25</c:v>
                </c:pt>
                <c:pt idx="47">
                  <c:v>389.830078125</c:v>
                </c:pt>
                <c:pt idx="48">
                  <c:v>439.099853515625</c:v>
                </c:pt>
                <c:pt idx="49">
                  <c:v>389.89013671875</c:v>
                </c:pt>
                <c:pt idx="50">
                  <c:v>389.829833984375</c:v>
                </c:pt>
                <c:pt idx="51">
                  <c:v>390.010009765625</c:v>
                </c:pt>
                <c:pt idx="52">
                  <c:v>390.27001953125</c:v>
                </c:pt>
                <c:pt idx="53">
                  <c:v>392.510009765625</c:v>
                </c:pt>
                <c:pt idx="54">
                  <c:v>387.330078125</c:v>
                </c:pt>
                <c:pt idx="55">
                  <c:v>390.1298828125</c:v>
                </c:pt>
                <c:pt idx="56">
                  <c:v>389.900146484375</c:v>
                </c:pt>
                <c:pt idx="57">
                  <c:v>389.68994140625</c:v>
                </c:pt>
                <c:pt idx="58">
                  <c:v>390.43994140625</c:v>
                </c:pt>
                <c:pt idx="59">
                  <c:v>389.89013671875</c:v>
                </c:pt>
                <c:pt idx="60">
                  <c:v>389.929931640625</c:v>
                </c:pt>
                <c:pt idx="61">
                  <c:v>390.02001953125</c:v>
                </c:pt>
                <c:pt idx="62">
                  <c:v>390.0400390625</c:v>
                </c:pt>
                <c:pt idx="63">
                  <c:v>390.08984375</c:v>
                </c:pt>
                <c:pt idx="64">
                  <c:v>393.02001953125</c:v>
                </c:pt>
                <c:pt idx="65">
                  <c:v>386.85009765625</c:v>
                </c:pt>
                <c:pt idx="66">
                  <c:v>390.199951171875</c:v>
                </c:pt>
                <c:pt idx="67">
                  <c:v>389.97998046875</c:v>
                </c:pt>
                <c:pt idx="68">
                  <c:v>390.030029296875</c:v>
                </c:pt>
                <c:pt idx="69">
                  <c:v>389.77001953125</c:v>
                </c:pt>
                <c:pt idx="70">
                  <c:v>390.239990234375</c:v>
                </c:pt>
                <c:pt idx="71">
                  <c:v>389.909912109375</c:v>
                </c:pt>
                <c:pt idx="72">
                  <c:v>390.2900390625</c:v>
                </c:pt>
                <c:pt idx="73">
                  <c:v>389.840087890625</c:v>
                </c:pt>
                <c:pt idx="74">
                  <c:v>389.85986328125</c:v>
                </c:pt>
                <c:pt idx="75">
                  <c:v>392.900146484375</c:v>
                </c:pt>
                <c:pt idx="76">
                  <c:v>387.280029296875</c:v>
                </c:pt>
                <c:pt idx="77">
                  <c:v>390.06982421875</c:v>
                </c:pt>
                <c:pt idx="78">
                  <c:v>389.900146484375</c:v>
                </c:pt>
                <c:pt idx="79">
                  <c:v>389.989990234375</c:v>
                </c:pt>
                <c:pt idx="80">
                  <c:v>390.02001953125</c:v>
                </c:pt>
                <c:pt idx="81">
                  <c:v>487.219970703125</c:v>
                </c:pt>
                <c:pt idx="82">
                  <c:v>390.06005859375</c:v>
                </c:pt>
                <c:pt idx="83">
                  <c:v>390.199951171875</c:v>
                </c:pt>
                <c:pt idx="84">
                  <c:v>389.89990234375</c:v>
                </c:pt>
                <c:pt idx="85">
                  <c:v>389.91015625</c:v>
                </c:pt>
                <c:pt idx="86">
                  <c:v>392.77978515625</c:v>
                </c:pt>
                <c:pt idx="87">
                  <c:v>436</c:v>
                </c:pt>
                <c:pt idx="88">
                  <c:v>390.10009765625</c:v>
                </c:pt>
                <c:pt idx="89">
                  <c:v>390.610107421875</c:v>
                </c:pt>
                <c:pt idx="90">
                  <c:v>389.47998046875</c:v>
                </c:pt>
                <c:pt idx="91">
                  <c:v>390</c:v>
                </c:pt>
                <c:pt idx="92">
                  <c:v>390.010009765625</c:v>
                </c:pt>
                <c:pt idx="93">
                  <c:v>390.219970703125</c:v>
                </c:pt>
                <c:pt idx="94">
                  <c:v>392.780029296875</c:v>
                </c:pt>
                <c:pt idx="95">
                  <c:v>387.139892578125</c:v>
                </c:pt>
                <c:pt idx="96">
                  <c:v>389.8701171875</c:v>
                </c:pt>
                <c:pt idx="97">
                  <c:v>390.1298828125</c:v>
                </c:pt>
                <c:pt idx="98">
                  <c:v>389.969970703125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259-4FB8-9D5E-A20F5140587D}"/>
            </c:ext>
          </c:extLst>
        </c:ser>
        <c:ser>
          <c:idx val="4"/>
          <c:order val="4"/>
          <c:tx>
            <c:v>5 packets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Sheet1!$S$4:$S$102</c:f>
              <c:numCache>
                <c:formatCode>General</c:formatCode>
                <c:ptCount val="99"/>
                <c:pt idx="0">
                  <c:v>487.570068359375</c:v>
                </c:pt>
                <c:pt idx="1">
                  <c:v>487.340087890625</c:v>
                </c:pt>
                <c:pt idx="2">
                  <c:v>487.599853515625</c:v>
                </c:pt>
                <c:pt idx="3">
                  <c:v>487.66015625</c:v>
                </c:pt>
                <c:pt idx="4">
                  <c:v>487.52978515625</c:v>
                </c:pt>
                <c:pt idx="5">
                  <c:v>487.360107421875</c:v>
                </c:pt>
                <c:pt idx="6">
                  <c:v>487.679931640625</c:v>
                </c:pt>
                <c:pt idx="7">
                  <c:v>490.360107421875</c:v>
                </c:pt>
                <c:pt idx="8">
                  <c:v>484.639892578125</c:v>
                </c:pt>
                <c:pt idx="9">
                  <c:v>487.4599609375</c:v>
                </c:pt>
                <c:pt idx="10">
                  <c:v>487.480224609375</c:v>
                </c:pt>
                <c:pt idx="11">
                  <c:v>487.47998046875</c:v>
                </c:pt>
                <c:pt idx="12">
                  <c:v>487.52001953125</c:v>
                </c:pt>
                <c:pt idx="13">
                  <c:v>487.559814453125</c:v>
                </c:pt>
                <c:pt idx="14">
                  <c:v>487.590087890625</c:v>
                </c:pt>
                <c:pt idx="15">
                  <c:v>536.25</c:v>
                </c:pt>
                <c:pt idx="16">
                  <c:v>536.199951171875</c:v>
                </c:pt>
                <c:pt idx="17">
                  <c:v>487.580078125</c:v>
                </c:pt>
                <c:pt idx="18">
                  <c:v>487.599853515625</c:v>
                </c:pt>
                <c:pt idx="19">
                  <c:v>487.340087890625</c:v>
                </c:pt>
                <c:pt idx="20">
                  <c:v>490.380126953125</c:v>
                </c:pt>
                <c:pt idx="21">
                  <c:v>484.56982421875</c:v>
                </c:pt>
                <c:pt idx="22">
                  <c:v>487.719970703125</c:v>
                </c:pt>
                <c:pt idx="23">
                  <c:v>487.89013671875</c:v>
                </c:pt>
                <c:pt idx="24">
                  <c:v>487.070068359375</c:v>
                </c:pt>
                <c:pt idx="25">
                  <c:v>487.4599609375</c:v>
                </c:pt>
                <c:pt idx="26">
                  <c:v>487.699951171875</c:v>
                </c:pt>
                <c:pt idx="27">
                  <c:v>487.659912109375</c:v>
                </c:pt>
                <c:pt idx="28">
                  <c:v>488.590087890625</c:v>
                </c:pt>
                <c:pt idx="29">
                  <c:v>486.14990234375</c:v>
                </c:pt>
                <c:pt idx="30">
                  <c:v>487.6201171875</c:v>
                </c:pt>
                <c:pt idx="31">
                  <c:v>490.1298828125</c:v>
                </c:pt>
                <c:pt idx="32">
                  <c:v>485.1201171875</c:v>
                </c:pt>
                <c:pt idx="33">
                  <c:v>487.159912109375</c:v>
                </c:pt>
                <c:pt idx="34">
                  <c:v>487.66015625</c:v>
                </c:pt>
                <c:pt idx="35">
                  <c:v>487.579833984375</c:v>
                </c:pt>
                <c:pt idx="36">
                  <c:v>487.41015625</c:v>
                </c:pt>
                <c:pt idx="37">
                  <c:v>487.539794921875</c:v>
                </c:pt>
                <c:pt idx="38">
                  <c:v>487.5400390625</c:v>
                </c:pt>
                <c:pt idx="39">
                  <c:v>487.52001953125</c:v>
                </c:pt>
                <c:pt idx="40">
                  <c:v>487.449951171875</c:v>
                </c:pt>
                <c:pt idx="41">
                  <c:v>487.5400390625</c:v>
                </c:pt>
                <c:pt idx="42">
                  <c:v>489.989990234375</c:v>
                </c:pt>
                <c:pt idx="43">
                  <c:v>485.150146484375</c:v>
                </c:pt>
                <c:pt idx="44">
                  <c:v>487.31982421875</c:v>
                </c:pt>
                <c:pt idx="45">
                  <c:v>487.460205078125</c:v>
                </c:pt>
                <c:pt idx="46">
                  <c:v>487.72998046875</c:v>
                </c:pt>
                <c:pt idx="47">
                  <c:v>487.309814453125</c:v>
                </c:pt>
                <c:pt idx="48">
                  <c:v>487.630126953125</c:v>
                </c:pt>
                <c:pt idx="49">
                  <c:v>487.349853515625</c:v>
                </c:pt>
                <c:pt idx="50">
                  <c:v>487.630126953125</c:v>
                </c:pt>
                <c:pt idx="51">
                  <c:v>487.679931640625</c:v>
                </c:pt>
                <c:pt idx="52">
                  <c:v>487.340087890625</c:v>
                </c:pt>
                <c:pt idx="53">
                  <c:v>490.179931640625</c:v>
                </c:pt>
                <c:pt idx="54">
                  <c:v>484.97998046875</c:v>
                </c:pt>
                <c:pt idx="55">
                  <c:v>487.610107421875</c:v>
                </c:pt>
                <c:pt idx="56">
                  <c:v>487.409912109375</c:v>
                </c:pt>
                <c:pt idx="57">
                  <c:v>487.400146484375</c:v>
                </c:pt>
                <c:pt idx="58">
                  <c:v>487.5</c:v>
                </c:pt>
                <c:pt idx="59">
                  <c:v>487.52978515625</c:v>
                </c:pt>
                <c:pt idx="60">
                  <c:v>487.77001953125</c:v>
                </c:pt>
                <c:pt idx="61">
                  <c:v>487.31005859375</c:v>
                </c:pt>
                <c:pt idx="62">
                  <c:v>487.4599609375</c:v>
                </c:pt>
                <c:pt idx="63">
                  <c:v>487.7900390625</c:v>
                </c:pt>
                <c:pt idx="64">
                  <c:v>490.1201171875</c:v>
                </c:pt>
                <c:pt idx="65">
                  <c:v>484.60986328125</c:v>
                </c:pt>
                <c:pt idx="66">
                  <c:v>488.280029296875</c:v>
                </c:pt>
                <c:pt idx="67">
                  <c:v>486.97998046875</c:v>
                </c:pt>
                <c:pt idx="68">
                  <c:v>487.5400390625</c:v>
                </c:pt>
                <c:pt idx="69">
                  <c:v>487.43994140625</c:v>
                </c:pt>
                <c:pt idx="70">
                  <c:v>487.719970703125</c:v>
                </c:pt>
                <c:pt idx="71">
                  <c:v>487.150146484375</c:v>
                </c:pt>
                <c:pt idx="72">
                  <c:v>487.81982421875</c:v>
                </c:pt>
                <c:pt idx="73">
                  <c:v>487.2900390625</c:v>
                </c:pt>
                <c:pt idx="74">
                  <c:v>487.590087890625</c:v>
                </c:pt>
                <c:pt idx="75">
                  <c:v>490.239990234375</c:v>
                </c:pt>
                <c:pt idx="76">
                  <c:v>484.869873046875</c:v>
                </c:pt>
                <c:pt idx="77">
                  <c:v>487.420166015625</c:v>
                </c:pt>
                <c:pt idx="78">
                  <c:v>487.43994140625</c:v>
                </c:pt>
                <c:pt idx="79">
                  <c:v>487.510009765625</c:v>
                </c:pt>
                <c:pt idx="80">
                  <c:v>487.719970703125</c:v>
                </c:pt>
                <c:pt idx="81">
                  <c:v>487.89013671875</c:v>
                </c:pt>
                <c:pt idx="82">
                  <c:v>486.929931640625</c:v>
                </c:pt>
                <c:pt idx="83">
                  <c:v>487.619873046875</c:v>
                </c:pt>
                <c:pt idx="84">
                  <c:v>487.460205078125</c:v>
                </c:pt>
                <c:pt idx="85">
                  <c:v>487.47998046875</c:v>
                </c:pt>
                <c:pt idx="86">
                  <c:v>492.919921875</c:v>
                </c:pt>
                <c:pt idx="87">
                  <c:v>482.050048828125</c:v>
                </c:pt>
                <c:pt idx="88">
                  <c:v>487.659912109375</c:v>
                </c:pt>
                <c:pt idx="89">
                  <c:v>487.3701171875</c:v>
                </c:pt>
                <c:pt idx="90">
                  <c:v>487.699951171875</c:v>
                </c:pt>
                <c:pt idx="91">
                  <c:v>487.659912109375</c:v>
                </c:pt>
                <c:pt idx="92">
                  <c:v>488.5400390625</c:v>
                </c:pt>
                <c:pt idx="93">
                  <c:v>486.39990234375</c:v>
                </c:pt>
                <c:pt idx="94">
                  <c:v>487.68017578125</c:v>
                </c:pt>
                <c:pt idx="95">
                  <c:v>487.409912109375</c:v>
                </c:pt>
                <c:pt idx="96">
                  <c:v>487.429931640625</c:v>
                </c:pt>
                <c:pt idx="97">
                  <c:v>490.06005859375</c:v>
                </c:pt>
                <c:pt idx="98">
                  <c:v>484.969970703125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259-4FB8-9D5E-A20F5140587D}"/>
            </c:ext>
          </c:extLst>
        </c:ser>
        <c:ser>
          <c:idx val="6"/>
          <c:order val="5"/>
          <c:tx>
            <c:v>6 packets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Sheet1!$W$4:$W$102</c:f>
              <c:numCache>
                <c:formatCode>General</c:formatCode>
                <c:ptCount val="99"/>
                <c:pt idx="0">
                  <c:v>587.619873046875</c:v>
                </c:pt>
                <c:pt idx="1">
                  <c:v>582.320068359375</c:v>
                </c:pt>
                <c:pt idx="2">
                  <c:v>584.81982421875</c:v>
                </c:pt>
                <c:pt idx="3">
                  <c:v>585.150146484375</c:v>
                </c:pt>
                <c:pt idx="4">
                  <c:v>584.93994140625</c:v>
                </c:pt>
                <c:pt idx="5">
                  <c:v>584.93994140625</c:v>
                </c:pt>
                <c:pt idx="6">
                  <c:v>585.110107421875</c:v>
                </c:pt>
                <c:pt idx="7">
                  <c:v>585.169921875</c:v>
                </c:pt>
                <c:pt idx="8">
                  <c:v>584.77001953125</c:v>
                </c:pt>
                <c:pt idx="9">
                  <c:v>585.199951171875</c:v>
                </c:pt>
                <c:pt idx="10">
                  <c:v>584.85009765625</c:v>
                </c:pt>
                <c:pt idx="11">
                  <c:v>588.119873046875</c:v>
                </c:pt>
                <c:pt idx="12">
                  <c:v>582.070068359375</c:v>
                </c:pt>
                <c:pt idx="13">
                  <c:v>585.0400390625</c:v>
                </c:pt>
                <c:pt idx="14">
                  <c:v>585.090087890625</c:v>
                </c:pt>
                <c:pt idx="15">
                  <c:v>584.83984375</c:v>
                </c:pt>
                <c:pt idx="16">
                  <c:v>585.010009765625</c:v>
                </c:pt>
                <c:pt idx="17">
                  <c:v>585.090087890625</c:v>
                </c:pt>
                <c:pt idx="18">
                  <c:v>585.0400390625</c:v>
                </c:pt>
                <c:pt idx="19">
                  <c:v>584.949951171875</c:v>
                </c:pt>
                <c:pt idx="20">
                  <c:v>585.1298828125</c:v>
                </c:pt>
                <c:pt idx="21">
                  <c:v>584.860107421875</c:v>
                </c:pt>
                <c:pt idx="22">
                  <c:v>587.949951171875</c:v>
                </c:pt>
                <c:pt idx="23">
                  <c:v>582.070068359375</c:v>
                </c:pt>
                <c:pt idx="24">
                  <c:v>585.159912109375</c:v>
                </c:pt>
                <c:pt idx="25">
                  <c:v>585.090087890625</c:v>
                </c:pt>
                <c:pt idx="26">
                  <c:v>585.260009765625</c:v>
                </c:pt>
                <c:pt idx="27">
                  <c:v>584.760009765625</c:v>
                </c:pt>
                <c:pt idx="28">
                  <c:v>584.93994140625</c:v>
                </c:pt>
                <c:pt idx="29">
                  <c:v>585.030029296875</c:v>
                </c:pt>
                <c:pt idx="30">
                  <c:v>584.969970703125</c:v>
                </c:pt>
                <c:pt idx="31">
                  <c:v>585.179931640625</c:v>
                </c:pt>
                <c:pt idx="32">
                  <c:v>584.900146484375</c:v>
                </c:pt>
                <c:pt idx="33">
                  <c:v>588.06005859375</c:v>
                </c:pt>
                <c:pt idx="34">
                  <c:v>582</c:v>
                </c:pt>
                <c:pt idx="35">
                  <c:v>585.059814453125</c:v>
                </c:pt>
                <c:pt idx="36">
                  <c:v>585.10009765625</c:v>
                </c:pt>
                <c:pt idx="37">
                  <c:v>584.93994140625</c:v>
                </c:pt>
                <c:pt idx="38">
                  <c:v>585.010009765625</c:v>
                </c:pt>
                <c:pt idx="39">
                  <c:v>584.949951171875</c:v>
                </c:pt>
                <c:pt idx="40">
                  <c:v>585.010009765625</c:v>
                </c:pt>
                <c:pt idx="41">
                  <c:v>584.8701171875</c:v>
                </c:pt>
                <c:pt idx="42">
                  <c:v>585.219970703125</c:v>
                </c:pt>
                <c:pt idx="43">
                  <c:v>585.14990234375</c:v>
                </c:pt>
                <c:pt idx="44">
                  <c:v>587.690185546875</c:v>
                </c:pt>
                <c:pt idx="45">
                  <c:v>582.199951171875</c:v>
                </c:pt>
                <c:pt idx="46">
                  <c:v>584.849853515625</c:v>
                </c:pt>
                <c:pt idx="47">
                  <c:v>585.239990234375</c:v>
                </c:pt>
                <c:pt idx="48">
                  <c:v>584.900146484375</c:v>
                </c:pt>
                <c:pt idx="49">
                  <c:v>584.93994140625</c:v>
                </c:pt>
                <c:pt idx="50">
                  <c:v>585.159912109375</c:v>
                </c:pt>
                <c:pt idx="51">
                  <c:v>584.9501953125</c:v>
                </c:pt>
                <c:pt idx="52">
                  <c:v>682.539794921875</c:v>
                </c:pt>
                <c:pt idx="53">
                  <c:v>585.1201171875</c:v>
                </c:pt>
                <c:pt idx="54">
                  <c:v>586.070068359375</c:v>
                </c:pt>
                <c:pt idx="55">
                  <c:v>586.409912109375</c:v>
                </c:pt>
                <c:pt idx="56">
                  <c:v>582.320068359375</c:v>
                </c:pt>
                <c:pt idx="57">
                  <c:v>585.389892578125</c:v>
                </c:pt>
                <c:pt idx="58">
                  <c:v>584.820068359375</c:v>
                </c:pt>
                <c:pt idx="59">
                  <c:v>585</c:v>
                </c:pt>
                <c:pt idx="60">
                  <c:v>585.06005859375</c:v>
                </c:pt>
                <c:pt idx="61">
                  <c:v>585.02001953125</c:v>
                </c:pt>
                <c:pt idx="62">
                  <c:v>584.969970703125</c:v>
                </c:pt>
                <c:pt idx="63">
                  <c:v>585.14990234375</c:v>
                </c:pt>
                <c:pt idx="64">
                  <c:v>584.93994140625</c:v>
                </c:pt>
                <c:pt idx="65">
                  <c:v>584.940185546875</c:v>
                </c:pt>
                <c:pt idx="66">
                  <c:v>587.8798828125</c:v>
                </c:pt>
                <c:pt idx="67">
                  <c:v>582.169921875</c:v>
                </c:pt>
                <c:pt idx="68">
                  <c:v>585.27001953125</c:v>
                </c:pt>
                <c:pt idx="69">
                  <c:v>585.02001953125</c:v>
                </c:pt>
                <c:pt idx="70">
                  <c:v>584.780029296875</c:v>
                </c:pt>
                <c:pt idx="71">
                  <c:v>585.409912109375</c:v>
                </c:pt>
                <c:pt idx="72">
                  <c:v>584.60009765625</c:v>
                </c:pt>
                <c:pt idx="73">
                  <c:v>585.139892578125</c:v>
                </c:pt>
                <c:pt idx="74">
                  <c:v>585.080078125</c:v>
                </c:pt>
                <c:pt idx="75">
                  <c:v>584.93994140625</c:v>
                </c:pt>
                <c:pt idx="76">
                  <c:v>585.239990234375</c:v>
                </c:pt>
                <c:pt idx="77">
                  <c:v>633.81005859375</c:v>
                </c:pt>
                <c:pt idx="78">
                  <c:v>584.7900390625</c:v>
                </c:pt>
                <c:pt idx="79">
                  <c:v>585.199951171875</c:v>
                </c:pt>
                <c:pt idx="80">
                  <c:v>584.760009765625</c:v>
                </c:pt>
                <c:pt idx="81">
                  <c:v>585.219970703125</c:v>
                </c:pt>
                <c:pt idx="82">
                  <c:v>584.9599609375</c:v>
                </c:pt>
                <c:pt idx="83">
                  <c:v>585.02001953125</c:v>
                </c:pt>
                <c:pt idx="84">
                  <c:v>585.02001953125</c:v>
                </c:pt>
                <c:pt idx="85">
                  <c:v>584.989990234375</c:v>
                </c:pt>
                <c:pt idx="86">
                  <c:v>587.550048828125</c:v>
                </c:pt>
                <c:pt idx="87">
                  <c:v>582.340087890625</c:v>
                </c:pt>
                <c:pt idx="88">
                  <c:v>585.14990234375</c:v>
                </c:pt>
                <c:pt idx="89">
                  <c:v>585.179931640625</c:v>
                </c:pt>
                <c:pt idx="90">
                  <c:v>584.97021484375</c:v>
                </c:pt>
                <c:pt idx="91">
                  <c:v>584.83984375</c:v>
                </c:pt>
                <c:pt idx="92">
                  <c:v>584.969970703125</c:v>
                </c:pt>
                <c:pt idx="93">
                  <c:v>585.150146484375</c:v>
                </c:pt>
                <c:pt idx="94">
                  <c:v>584.989990234375</c:v>
                </c:pt>
                <c:pt idx="95">
                  <c:v>585.02001953125</c:v>
                </c:pt>
                <c:pt idx="96">
                  <c:v>584.849853515625</c:v>
                </c:pt>
                <c:pt idx="97">
                  <c:v>588.010009765625</c:v>
                </c:pt>
                <c:pt idx="98">
                  <c:v>582.300048828125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259-4FB8-9D5E-A20F5140587D}"/>
            </c:ext>
          </c:extLst>
        </c:ser>
        <c:ser>
          <c:idx val="7"/>
          <c:order val="6"/>
          <c:tx>
            <c:v>7 packets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Sheet1!$AB$4:$AB$102</c:f>
              <c:numCache>
                <c:formatCode>General</c:formatCode>
                <c:ptCount val="99"/>
                <c:pt idx="0">
                  <c:v>682.469970703125</c:v>
                </c:pt>
                <c:pt idx="1">
                  <c:v>682.5</c:v>
                </c:pt>
                <c:pt idx="2">
                  <c:v>682.510009765625</c:v>
                </c:pt>
                <c:pt idx="3">
                  <c:v>682.590087890625</c:v>
                </c:pt>
                <c:pt idx="4">
                  <c:v>682.58984375</c:v>
                </c:pt>
                <c:pt idx="5">
                  <c:v>682.4599609375</c:v>
                </c:pt>
                <c:pt idx="6">
                  <c:v>685.22998046875</c:v>
                </c:pt>
                <c:pt idx="7">
                  <c:v>679.650146484375</c:v>
                </c:pt>
                <c:pt idx="8">
                  <c:v>682.58984375</c:v>
                </c:pt>
                <c:pt idx="9">
                  <c:v>682.580078125</c:v>
                </c:pt>
                <c:pt idx="10">
                  <c:v>682.580078125</c:v>
                </c:pt>
                <c:pt idx="11">
                  <c:v>682.52001953125</c:v>
                </c:pt>
                <c:pt idx="12">
                  <c:v>682.559814453125</c:v>
                </c:pt>
                <c:pt idx="13">
                  <c:v>682.280029296875</c:v>
                </c:pt>
                <c:pt idx="14">
                  <c:v>687.340087890625</c:v>
                </c:pt>
                <c:pt idx="15">
                  <c:v>678.030029296875</c:v>
                </c:pt>
                <c:pt idx="16">
                  <c:v>682.659912109375</c:v>
                </c:pt>
                <c:pt idx="17">
                  <c:v>685.25</c:v>
                </c:pt>
                <c:pt idx="18">
                  <c:v>679.630126953125</c:v>
                </c:pt>
                <c:pt idx="19">
                  <c:v>682.27001953125</c:v>
                </c:pt>
                <c:pt idx="20">
                  <c:v>682.5498046875</c:v>
                </c:pt>
                <c:pt idx="21">
                  <c:v>683.25</c:v>
                </c:pt>
                <c:pt idx="22">
                  <c:v>682.090087890625</c:v>
                </c:pt>
                <c:pt idx="23">
                  <c:v>682.27001953125</c:v>
                </c:pt>
                <c:pt idx="24">
                  <c:v>682.679931640625</c:v>
                </c:pt>
                <c:pt idx="25">
                  <c:v>682.489990234375</c:v>
                </c:pt>
                <c:pt idx="26">
                  <c:v>682.400146484375</c:v>
                </c:pt>
                <c:pt idx="27">
                  <c:v>682.31982421875</c:v>
                </c:pt>
                <c:pt idx="28">
                  <c:v>685.60009765625</c:v>
                </c:pt>
                <c:pt idx="29">
                  <c:v>679.840087890625</c:v>
                </c:pt>
                <c:pt idx="30">
                  <c:v>682.510009765625</c:v>
                </c:pt>
                <c:pt idx="31">
                  <c:v>682.369873046875</c:v>
                </c:pt>
                <c:pt idx="32">
                  <c:v>682.840087890625</c:v>
                </c:pt>
                <c:pt idx="33">
                  <c:v>682.349853515625</c:v>
                </c:pt>
                <c:pt idx="34">
                  <c:v>682.489990234375</c:v>
                </c:pt>
                <c:pt idx="35">
                  <c:v>682.4501953125</c:v>
                </c:pt>
                <c:pt idx="36">
                  <c:v>682.579833984375</c:v>
                </c:pt>
                <c:pt idx="37">
                  <c:v>682.650146484375</c:v>
                </c:pt>
                <c:pt idx="38">
                  <c:v>682.369873046875</c:v>
                </c:pt>
                <c:pt idx="39">
                  <c:v>685.41015625</c:v>
                </c:pt>
                <c:pt idx="40">
                  <c:v>679.639892578125</c:v>
                </c:pt>
                <c:pt idx="41">
                  <c:v>682.550048828125</c:v>
                </c:pt>
                <c:pt idx="42">
                  <c:v>682.43994140625</c:v>
                </c:pt>
                <c:pt idx="43">
                  <c:v>682.419921875</c:v>
                </c:pt>
                <c:pt idx="44">
                  <c:v>682.72998046875</c:v>
                </c:pt>
                <c:pt idx="45">
                  <c:v>682.490234375</c:v>
                </c:pt>
                <c:pt idx="46">
                  <c:v>682.539794921875</c:v>
                </c:pt>
                <c:pt idx="47">
                  <c:v>682.510009765625</c:v>
                </c:pt>
                <c:pt idx="48">
                  <c:v>682.590087890625</c:v>
                </c:pt>
                <c:pt idx="49">
                  <c:v>682.369873046875</c:v>
                </c:pt>
                <c:pt idx="50">
                  <c:v>685.39013671875</c:v>
                </c:pt>
                <c:pt idx="51">
                  <c:v>679.780029296875</c:v>
                </c:pt>
                <c:pt idx="52">
                  <c:v>682.699951171875</c:v>
                </c:pt>
                <c:pt idx="53">
                  <c:v>682.18994140625</c:v>
                </c:pt>
                <c:pt idx="54">
                  <c:v>682.570068359375</c:v>
                </c:pt>
                <c:pt idx="55">
                  <c:v>682.60009765625</c:v>
                </c:pt>
                <c:pt idx="56">
                  <c:v>682.579833984375</c:v>
                </c:pt>
                <c:pt idx="57">
                  <c:v>682.420166015625</c:v>
                </c:pt>
                <c:pt idx="58">
                  <c:v>682.679931640625</c:v>
                </c:pt>
                <c:pt idx="59">
                  <c:v>682.77001953125</c:v>
                </c:pt>
                <c:pt idx="60">
                  <c:v>682.06982421875</c:v>
                </c:pt>
                <c:pt idx="61">
                  <c:v>685.210205078125</c:v>
                </c:pt>
                <c:pt idx="62">
                  <c:v>680.039794921875</c:v>
                </c:pt>
                <c:pt idx="63">
                  <c:v>682.610107421875</c:v>
                </c:pt>
                <c:pt idx="64">
                  <c:v>682.300048828125</c:v>
                </c:pt>
                <c:pt idx="65">
                  <c:v>682.43994140625</c:v>
                </c:pt>
                <c:pt idx="66">
                  <c:v>682.719970703125</c:v>
                </c:pt>
                <c:pt idx="67">
                  <c:v>683.64013671875</c:v>
                </c:pt>
                <c:pt idx="68">
                  <c:v>681.2998046875</c:v>
                </c:pt>
                <c:pt idx="69">
                  <c:v>682.52001953125</c:v>
                </c:pt>
                <c:pt idx="70">
                  <c:v>682.489990234375</c:v>
                </c:pt>
                <c:pt idx="71">
                  <c:v>682.77001953125</c:v>
                </c:pt>
                <c:pt idx="72">
                  <c:v>684.940185546875</c:v>
                </c:pt>
                <c:pt idx="73">
                  <c:v>679.85986328125</c:v>
                </c:pt>
                <c:pt idx="74">
                  <c:v>682.679931640625</c:v>
                </c:pt>
                <c:pt idx="75">
                  <c:v>682.880126953125</c:v>
                </c:pt>
                <c:pt idx="76">
                  <c:v>681.989990234375</c:v>
                </c:pt>
                <c:pt idx="77">
                  <c:v>682.580078125</c:v>
                </c:pt>
                <c:pt idx="78">
                  <c:v>682.679931640625</c:v>
                </c:pt>
                <c:pt idx="79">
                  <c:v>682.429931640625</c:v>
                </c:pt>
                <c:pt idx="80">
                  <c:v>682.669921875</c:v>
                </c:pt>
                <c:pt idx="81">
                  <c:v>682.280029296875</c:v>
                </c:pt>
                <c:pt idx="82">
                  <c:v>682.72998046875</c:v>
                </c:pt>
                <c:pt idx="83">
                  <c:v>685.080078125</c:v>
                </c:pt>
                <c:pt idx="84">
                  <c:v>680.090087890625</c:v>
                </c:pt>
                <c:pt idx="85">
                  <c:v>682.329833984375</c:v>
                </c:pt>
                <c:pt idx="86">
                  <c:v>682.480224609375</c:v>
                </c:pt>
                <c:pt idx="87">
                  <c:v>682.559814453125</c:v>
                </c:pt>
                <c:pt idx="88">
                  <c:v>682.52001953125</c:v>
                </c:pt>
                <c:pt idx="89">
                  <c:v>682.39013671875</c:v>
                </c:pt>
                <c:pt idx="90">
                  <c:v>682.659912109375</c:v>
                </c:pt>
                <c:pt idx="91">
                  <c:v>682.449951171875</c:v>
                </c:pt>
                <c:pt idx="92">
                  <c:v>682.7900390625</c:v>
                </c:pt>
                <c:pt idx="93">
                  <c:v>682.25</c:v>
                </c:pt>
                <c:pt idx="94">
                  <c:v>685.449951171875</c:v>
                </c:pt>
                <c:pt idx="95">
                  <c:v>679.830078125</c:v>
                </c:pt>
                <c:pt idx="96">
                  <c:v>682.35009765625</c:v>
                </c:pt>
                <c:pt idx="97">
                  <c:v>682.52978515625</c:v>
                </c:pt>
                <c:pt idx="98">
                  <c:v>682.590087890625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259-4FB8-9D5E-A20F51405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1145104"/>
        <c:axId val="381153504"/>
      </c:lineChart>
      <c:catAx>
        <c:axId val="381145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Attemp</a:t>
                </a:r>
                <a:r>
                  <a:rPr lang="en-CA" baseline="0"/>
                  <a:t>t Count</a:t>
                </a:r>
                <a:endParaRPr lang="en-CA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153504"/>
        <c:crosses val="autoZero"/>
        <c:auto val="1"/>
        <c:lblAlgn val="ctr"/>
        <c:lblOffset val="100"/>
        <c:noMultiLvlLbl val="0"/>
      </c:catAx>
      <c:valAx>
        <c:axId val="381153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Time Cost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0&quot;ms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14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Major App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Sheet1!$D$3:$D$12</c:f>
              <c:numCache>
                <c:formatCode>General</c:formatCode>
                <c:ptCount val="10"/>
                <c:pt idx="0">
                  <c:v>197.64419921875</c:v>
                </c:pt>
                <c:pt idx="1">
                  <c:v>196.71780029296875</c:v>
                </c:pt>
                <c:pt idx="2">
                  <c:v>204.63649902343749</c:v>
                </c:pt>
                <c:pt idx="3">
                  <c:v>202.02260009765624</c:v>
                </c:pt>
                <c:pt idx="4">
                  <c:v>201.43540039062501</c:v>
                </c:pt>
                <c:pt idx="5">
                  <c:v>200.44260009765625</c:v>
                </c:pt>
                <c:pt idx="6">
                  <c:v>197.23930175781251</c:v>
                </c:pt>
                <c:pt idx="7">
                  <c:v>198.07129882812501</c:v>
                </c:pt>
                <c:pt idx="8">
                  <c:v>197.8522998046875</c:v>
                </c:pt>
                <c:pt idx="9">
                  <c:v>198.88339843750001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13-4A9D-9DC0-C02E42FE973A}"/>
            </c:ext>
          </c:extLst>
        </c:ser>
        <c:ser>
          <c:idx val="1"/>
          <c:order val="1"/>
          <c:tx>
            <c:v>Trigger App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Sheet1!$H$3:$H$12</c:f>
              <c:numCache>
                <c:formatCode>General</c:formatCode>
                <c:ptCount val="10"/>
                <c:pt idx="0">
                  <c:v>112.58889892578125</c:v>
                </c:pt>
                <c:pt idx="1">
                  <c:v>132.62300048828126</c:v>
                </c:pt>
                <c:pt idx="2">
                  <c:v>122.31600097656251</c:v>
                </c:pt>
                <c:pt idx="3">
                  <c:v>138.75209960937499</c:v>
                </c:pt>
                <c:pt idx="4">
                  <c:v>114.7</c:v>
                </c:pt>
                <c:pt idx="5">
                  <c:v>123.93239990234375</c:v>
                </c:pt>
                <c:pt idx="6">
                  <c:v>181.11849853515625</c:v>
                </c:pt>
                <c:pt idx="7">
                  <c:v>113.3039990234375</c:v>
                </c:pt>
                <c:pt idx="8">
                  <c:v>114.16389892578125</c:v>
                </c:pt>
                <c:pt idx="9">
                  <c:v>116.33949951171876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13-4A9D-9DC0-C02E42FE97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327072"/>
        <c:axId val="585325760"/>
      </c:barChart>
      <c:catAx>
        <c:axId val="585327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Attempts</a:t>
                </a:r>
                <a:r>
                  <a:rPr lang="en-CA" baseline="0"/>
                  <a:t> of Sending 100 Data From Apps </a:t>
                </a:r>
                <a:endParaRPr lang="en-CA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_);\(#,##0\)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325760"/>
        <c:crosses val="autoZero"/>
        <c:auto val="1"/>
        <c:lblAlgn val="ctr"/>
        <c:lblOffset val="100"/>
        <c:noMultiLvlLbl val="0"/>
      </c:catAx>
      <c:valAx>
        <c:axId val="58532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Average</a:t>
                </a:r>
                <a:r>
                  <a:rPr lang="en-CA" baseline="0"/>
                  <a:t> Time Cost of Roound Trip</a:t>
                </a:r>
                <a:endParaRPr lang="en-CA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0&quot;ms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32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1326" y="0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5387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1326" y="9445387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22DCB0A-603E-EF4B-B6F5-61B4CE671D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46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1326" y="0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69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489" y="4722694"/>
            <a:ext cx="4958186" cy="44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5387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1326" y="9445387"/>
            <a:ext cx="2929837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508EDAF-2046-0C41-8DCB-CB2CB6C57C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766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versal_Plug_and_Play" TargetMode="External"/><Relationship Id="rId7" Type="http://schemas.openxmlformats.org/officeDocument/2006/relationships/hyperlink" Target="https://en.wikipedia.org/wiki/SCADA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ata_acquisition" TargetMode="External"/><Relationship Id="rId5" Type="http://schemas.openxmlformats.org/officeDocument/2006/relationships/hyperlink" Target="https://en.wikipedia.org/wiki/Process_automation" TargetMode="External"/><Relationship Id="rId4" Type="http://schemas.openxmlformats.org/officeDocument/2006/relationships/hyperlink" Target="https://en.wikipedia.org/wiki/Communications_protoco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B2692EE-8EC2-3F4E-AAB0-13B348E0E263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CA"/>
              <a:t>Introduction and background, including highlights (if any) from lit review (1-2 min.) </a:t>
            </a:r>
          </a:p>
          <a:p>
            <a:pPr eaLnBrk="1" hangingPunct="1"/>
            <a:r>
              <a:rPr lang="en-CA"/>
              <a:t>Research question (1 min.) </a:t>
            </a:r>
          </a:p>
          <a:p>
            <a:pPr eaLnBrk="1" hangingPunct="1"/>
            <a:r>
              <a:rPr lang="en-CA"/>
              <a:t>Research design and methods (5 min. max) </a:t>
            </a:r>
          </a:p>
          <a:p>
            <a:pPr eaLnBrk="1" hangingPunct="1"/>
            <a:r>
              <a:rPr lang="en-CA"/>
              <a:t>Data sources and selection Findings (10 min.) [this should be your main focus] </a:t>
            </a:r>
          </a:p>
          <a:p>
            <a:pPr eaLnBrk="1" hangingPunct="1"/>
            <a:r>
              <a:rPr lang="en-CA"/>
              <a:t>Recommendations/implications (2-5 min.) </a:t>
            </a:r>
          </a:p>
          <a:p>
            <a:pPr eaLnBrk="1" hangingPunct="1"/>
            <a:r>
              <a:rPr lang="en-CA"/>
              <a:t>Summary and conclusion (1-2 min.) </a:t>
            </a:r>
          </a:p>
          <a:p>
            <a:pPr eaLnBrk="1" hangingPunct="1"/>
            <a:endParaRPr lang="en-CA">
              <a:latin typeface="Times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CA">
                <a:latin typeface="Times" charset="0"/>
                <a:ea typeface="ＭＳ Ｐゴシック" charset="0"/>
                <a:cs typeface="ＭＳ Ｐゴシック" charset="0"/>
              </a:rPr>
              <a:t>The</a:t>
            </a:r>
            <a:r>
              <a:rPr lang="en-CA" baseline="0">
                <a:latin typeface="Times" charset="0"/>
                <a:ea typeface="ＭＳ Ｐゴシック" charset="0"/>
                <a:cs typeface="ＭＳ Ｐゴシック" charset="0"/>
              </a:rPr>
              <a:t> topic of my thesis is ********************</a:t>
            </a: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you can see,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brief, the </a:t>
            </a:r>
            <a:r>
              <a:rPr lang="en-CA" sz="12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archictrue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consists of application layer </a:t>
            </a:r>
            <a:r>
              <a:rPr lang="en-CA" sz="1200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&amp; network layer.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42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en-CA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Threads with dispatcher to handle request</a:t>
            </a:r>
          </a:p>
          <a:p>
            <a:pPr lvl="0" fontAlgn="base"/>
            <a:endParaRPr lang="en-CA" sz="1200" kern="1200">
              <a:solidFill>
                <a:schemeClr val="tx1"/>
              </a:solidFill>
              <a:effectLst/>
              <a:latin typeface="Times New Roman" panose="02020603050405020304" pitchFamily="18" charset="0"/>
              <a:ea typeface="ＭＳ Ｐゴシック" pitchFamily="-108" charset="-128"/>
              <a:cs typeface="Times New Roman" panose="02020603050405020304" pitchFamily="18" charset="0"/>
            </a:endParaRPr>
          </a:p>
          <a:p>
            <a:pPr lvl="0" fontAlgn="base"/>
            <a:r>
              <a:rPr lang="en-CA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Threads with dispatcher to send out request</a:t>
            </a:r>
          </a:p>
          <a:p>
            <a:pPr lvl="0" fontAlgn="base"/>
            <a:endParaRPr lang="en-CA" sz="1200" kern="1200">
              <a:solidFill>
                <a:schemeClr val="tx1"/>
              </a:solidFill>
              <a:effectLst/>
              <a:latin typeface="Times New Roman" panose="02020603050405020304" pitchFamily="18" charset="0"/>
              <a:ea typeface="ＭＳ Ｐゴシック" pitchFamily="-108" charset="-128"/>
              <a:cs typeface="Times New Roman" panose="02020603050405020304" pitchFamily="18" charset="0"/>
            </a:endParaRPr>
          </a:p>
          <a:p>
            <a:pPr lvl="0" fontAlgn="base"/>
            <a:r>
              <a:rPr lang="en-CA" sz="1200">
                <a:latin typeface="Times New Roman" panose="02020603050405020304" pitchFamily="18" charset="0"/>
                <a:cs typeface="Times New Roman" panose="02020603050405020304" pitchFamily="18" charset="0"/>
              </a:rPr>
              <a:t>Customized callback functions to handle responses.</a:t>
            </a:r>
            <a:endParaRPr lang="en-CA" sz="1200" kern="120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0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endParaRPr lang="en-CA" sz="1200" kern="120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25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r>
              <a:rPr lang="en-CA" sz="1200" kern="120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10min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76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00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Android OS, v5.1.1(Lollipop)</a:t>
            </a:r>
          </a:p>
          <a:p>
            <a:pPr rtl="0" eaLnBrk="1" fontAlgn="t" latinLnBrk="0" hangingPunct="1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Dual-core 2.3 GHz Denver</a:t>
            </a:r>
          </a:p>
          <a:p>
            <a:pPr rtl="0" eaLnBrk="1" fontAlgn="t" latinLnBrk="0" hangingPunct="1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16GB/2GB RAM</a:t>
            </a:r>
          </a:p>
          <a:p>
            <a:pPr rtl="0" eaLnBrk="1" fontAlgn="t" latinLnBrk="0" hangingPunct="1"/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Bluetooth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v4.1, A2DP, apt-X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8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the connection interval is the amount of time between two connection events.</a:t>
            </a:r>
            <a:r>
              <a:rPr lang="en-CA" sz="1200" b="0" i="0" kern="1200" baseline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 The device has a minimum and a maximum value for it. Which Android API does not provide.</a:t>
            </a:r>
          </a:p>
          <a:p>
            <a:endParaRPr lang="en-CA" sz="1200" b="0" i="0" kern="120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r>
              <a:rPr lang="en-CA" sz="1200" b="0" i="0" kern="120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//</a:t>
            </a:r>
            <a:r>
              <a:rPr lang="en-CA" sz="1200" b="0" i="0" kern="1200" baseline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 1. The time cost of sending a BLE packet is around 100ms. (in android)</a:t>
            </a:r>
          </a:p>
          <a:p>
            <a:r>
              <a:rPr lang="en-CA" sz="1200" b="0" i="0" kern="1200" baseline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// 2. With the increase of interval the heart-beat like pattern appears more frequently. (Due to BLE’s strategies for saving energy)</a:t>
            </a:r>
          </a:p>
          <a:p>
            <a:r>
              <a:rPr lang="en-CA" sz="1200" b="0" i="0" kern="1200" baseline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// 3. There are some random fluctuation (Android’s BLE implementation)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5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The</a:t>
            </a:r>
            <a:r>
              <a:rPr lang="en-CA" baseline="0"/>
              <a:t> implementation used a synchronized way to exchange data. 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46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The</a:t>
            </a:r>
            <a:r>
              <a:rPr lang="en-CA" baseline="0"/>
              <a:t> main limitation of communication is the time window of a data exchange event.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07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“Connection interval”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can be any value between 7.5ms and 4s.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CA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 rate is 160 byte/s.</a:t>
            </a:r>
            <a:r>
              <a:rPr lang="en-CA" sz="1200" baseline="0" dirty="0">
                <a:latin typeface="Times" pitchFamily="-108" charset="0"/>
                <a:cs typeface="Times New Roman" panose="02020603050405020304" pitchFamily="18" charset="0"/>
              </a:rPr>
              <a:t> due to wait ACK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6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</a:t>
            </a:r>
            <a:r>
              <a:rPr lang="en-CA" baseline="0" dirty="0"/>
              <a:t> term of content, </a:t>
            </a:r>
          </a:p>
          <a:p>
            <a:r>
              <a:rPr lang="en-CA" baseline="0" dirty="0"/>
              <a:t>First, I will introduce the trend of IoT and the importance of CoAP.</a:t>
            </a:r>
          </a:p>
          <a:p>
            <a:r>
              <a:rPr lang="en-CA" baseline="0" dirty="0"/>
              <a:t>Then, I will </a:t>
            </a:r>
            <a:r>
              <a:rPr lang="en-CA" baseline="0" dirty="0" err="1"/>
              <a:t>discuess</a:t>
            </a:r>
            <a:r>
              <a:rPr lang="en-CA" baseline="0" dirty="0"/>
              <a:t> related works before dive deep into architecture &amp; experiment.</a:t>
            </a:r>
          </a:p>
          <a:p>
            <a:r>
              <a:rPr lang="en-CA" baseline="0" dirty="0"/>
              <a:t>Last, I will make conclusion &amp; discuss future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42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200">
                <a:latin typeface="Times New Roman" panose="02020603050405020304" pitchFamily="18" charset="0"/>
                <a:cs typeface="Times New Roman" panose="02020603050405020304" pitchFamily="18" charset="0"/>
              </a:rPr>
              <a:t>A general method to identify Non-IP based devices.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200">
                <a:latin typeface="Times New Roman" panose="02020603050405020304" pitchFamily="18" charset="0"/>
                <a:cs typeface="Times New Roman" panose="02020603050405020304" pitchFamily="18" charset="0"/>
              </a:rPr>
              <a:t>An architecture to support CoAP communication in 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200">
                <a:latin typeface="Times New Roman" panose="02020603050405020304" pitchFamily="18" charset="0"/>
                <a:cs typeface="Times New Roman" panose="02020603050405020304" pitchFamily="18" charset="0"/>
              </a:rPr>
              <a:t>A background service to support multiple apps.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20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to support other WPAN technologies.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17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92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[5] </a:t>
            </a:r>
            <a:r>
              <a:rPr lang="de-DE">
                <a:latin typeface="Times New Roman" panose="02020603050405020304" pitchFamily="18" charset="0"/>
                <a:cs typeface="Times New Roman" panose="02020603050405020304" pitchFamily="18" charset="0"/>
              </a:rPr>
              <a:t>Bergmann, O., Hillmann, K. T., &amp; Gerdes, S. , 2012</a:t>
            </a:r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[6] Shin, I. J., </a:t>
            </a:r>
            <a:r>
              <a:rPr lang="en-CA" err="1">
                <a:latin typeface="Times New Roman" panose="02020603050405020304" pitchFamily="18" charset="0"/>
                <a:cs typeface="Times New Roman" panose="02020603050405020304" pitchFamily="18" charset="0"/>
              </a:rPr>
              <a:t>Eom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, D. S., &amp; Song, B. K., 2015</a:t>
            </a:r>
          </a:p>
          <a:p>
            <a:pPr algn="l"/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CA" err="1">
                <a:latin typeface="Times New Roman" panose="02020603050405020304" pitchFamily="18" charset="0"/>
                <a:cs typeface="Times New Roman" panose="02020603050405020304" pitchFamily="18" charset="0"/>
              </a:rPr>
              <a:t>Mitsugi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CA" err="1">
                <a:latin typeface="Times New Roman" panose="02020603050405020304" pitchFamily="18" charset="0"/>
                <a:cs typeface="Times New Roman" panose="02020603050405020304" pitchFamily="18" charset="0"/>
              </a:rPr>
              <a:t>Yonemura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CA" err="1">
                <a:latin typeface="Times New Roman" panose="02020603050405020304" pitchFamily="18" charset="0"/>
                <a:cs typeface="Times New Roman" panose="02020603050405020304" pitchFamily="18" charset="0"/>
              </a:rPr>
              <a:t>Hada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, H., &amp; </a:t>
            </a:r>
            <a:r>
              <a:rPr lang="en-CA" err="1">
                <a:latin typeface="Times New Roman" panose="02020603050405020304" pitchFamily="18" charset="0"/>
                <a:cs typeface="Times New Roman" panose="02020603050405020304" pitchFamily="18" charset="0"/>
              </a:rPr>
              <a:t>Inaba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, T., 2011</a:t>
            </a:r>
            <a:endParaRPr lang="en-US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87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[5] </a:t>
            </a:r>
            <a:r>
              <a:rPr lang="de-DE">
                <a:latin typeface="Times New Roman" panose="02020603050405020304" pitchFamily="18" charset="0"/>
                <a:cs typeface="Times New Roman" panose="02020603050405020304" pitchFamily="18" charset="0"/>
              </a:rPr>
              <a:t>Bergmann, O., Hillmann, K. T., &amp; Gerdes, S. , 2012</a:t>
            </a:r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[6] Shin, I. J., </a:t>
            </a:r>
            <a:r>
              <a:rPr lang="en-CA" err="1">
                <a:latin typeface="Times New Roman" panose="02020603050405020304" pitchFamily="18" charset="0"/>
                <a:cs typeface="Times New Roman" panose="02020603050405020304" pitchFamily="18" charset="0"/>
              </a:rPr>
              <a:t>Eom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, D. S., &amp; Song, B. K., 2015</a:t>
            </a:r>
          </a:p>
          <a:p>
            <a:pPr algn="l"/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CA" err="1">
                <a:latin typeface="Times New Roman" panose="02020603050405020304" pitchFamily="18" charset="0"/>
                <a:cs typeface="Times New Roman" panose="02020603050405020304" pitchFamily="18" charset="0"/>
              </a:rPr>
              <a:t>Mitsugi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CA" err="1">
                <a:latin typeface="Times New Roman" panose="02020603050405020304" pitchFamily="18" charset="0"/>
                <a:cs typeface="Times New Roman" panose="02020603050405020304" pitchFamily="18" charset="0"/>
              </a:rPr>
              <a:t>Yonemura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CA" err="1">
                <a:latin typeface="Times New Roman" panose="02020603050405020304" pitchFamily="18" charset="0"/>
                <a:cs typeface="Times New Roman" panose="02020603050405020304" pitchFamily="18" charset="0"/>
              </a:rPr>
              <a:t>Hada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, H., &amp; </a:t>
            </a:r>
            <a:r>
              <a:rPr lang="en-CA" err="1">
                <a:latin typeface="Times New Roman" panose="02020603050405020304" pitchFamily="18" charset="0"/>
                <a:cs typeface="Times New Roman" panose="02020603050405020304" pitchFamily="18" charset="0"/>
              </a:rPr>
              <a:t>Inaba</a:t>
            </a:r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, T., 2011</a:t>
            </a:r>
            <a:endParaRPr lang="en-US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03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29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According</a:t>
            </a:r>
            <a:r>
              <a:rPr lang="en-CA" baseline="0" dirty="0"/>
              <a:t> to Howard in 2015, the number of devices in IoT has exceed the </a:t>
            </a:r>
            <a:r>
              <a:rPr lang="en-CA" baseline="0" dirty="0" err="1"/>
              <a:t>polulation</a:t>
            </a:r>
            <a:r>
              <a:rPr lang="en-CA" baseline="0" dirty="0"/>
              <a:t> of human being before 2015. And most predictions expect the trend of exponential growth will keep in the next 2 decades.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7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In terms of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 CoAP,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It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 has inherent many </a:t>
            </a:r>
            <a:r>
              <a:rPr lang="en-CA" dirty="0"/>
              <a:t>characteristic</a:t>
            </a:r>
            <a:r>
              <a:rPr lang="en-US" altLang="zh-CN" dirty="0"/>
              <a:t>s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 from 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HTTP</a:t>
            </a:r>
            <a:r>
              <a:rPr lang="en-CA" altLang="zh-CN" sz="1200" b="0" i="0" kern="1200" baseline="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. Like http verbs and attributes of HTTP header.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altLang="zh-CN" sz="1200" b="0" i="0" kern="1200" baseline="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zh-CN" sz="1200" b="0" i="0" kern="1200" baseline="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By default it adopt the UDP in transport layer &amp; 6lowpan in network layer.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altLang="zh-CN" sz="1200" b="0" i="0" kern="1200" baseline="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Since 6lowpan is a very important alternative of IPv6 in constrained networks, I will discuss it later.</a:t>
            </a:r>
            <a:endParaRPr lang="en-CA" altLang="zh-CN" sz="1200" b="0" i="0" kern="1200" baseline="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baseline="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IPv6 in low power wireless personal area networks.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baseline="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baseline="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//multicast support,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//very low overhead,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//simplicity for constrained environments.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//Payload</a:t>
            </a:r>
            <a:r>
              <a:rPr lang="en-CA" baseline="0" dirty="0"/>
              <a:t> size limited to 1024 bytes. </a:t>
            </a:r>
            <a:endParaRPr lang="en-CA" sz="120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baseline="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Constrained Application Protocol </a:t>
            </a:r>
            <a:endParaRPr lang="en-CA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fontAlgn="base"/>
            <a:r>
              <a:rPr lang="en-CA" sz="1200" b="1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Header compression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, which compresses the 40-byte IPv6 and 8-byte UDP headers by assuming the usage of common fields.</a:t>
            </a:r>
          </a:p>
          <a:p>
            <a:pPr fontAlgn="base"/>
            <a:r>
              <a:rPr lang="en-CA" sz="1200" b="1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Fragmentation and reassembly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, as the data link of IEEE 802.15.4 with a frame length of max 127 bytes does not match the MTU of IPv6, which is 1280 bytes.</a:t>
            </a:r>
          </a:p>
          <a:p>
            <a:pPr fontAlgn="base"/>
            <a:r>
              <a:rPr lang="en-CA" sz="1200" b="1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Stateless auto configuration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, the process where devices inside the 6LoWPAN network automatically generate their own IPv6 address.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 </a:t>
            </a:r>
            <a:endParaRPr lang="en-CA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/>
              <a:t>ARM(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British multinational semiconductor and software design company </a:t>
            </a:r>
            <a:r>
              <a:rPr lang="en-CA" baseline="0" dirty="0"/>
              <a:t>)</a:t>
            </a:r>
            <a:endParaRPr lang="en-CA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r>
              <a:rPr lang="en-CA" dirty="0"/>
              <a:t> </a:t>
            </a:r>
            <a:endParaRPr lang="en-CA" sz="1200" b="0" i="0" kern="120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Multicast: send (data) across a computer network to several users at the same time.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4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 the characteristics of CoAP, I was thinking why we can’t make CoAP get ride of the constrains in IP protocols &amp; make is works on technology like BLE.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7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1. A general method to identify Non-IP based devices.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2. An architecture to support CoAP communication in 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3. A background service to support multiple apps.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4. An interface to support other WPAN technologies.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2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propoed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those 4 questions I go to review relative works.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1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December 2014, IPv6 over Low power Wireless Personal Area Networks (6LoWPAN) is supported by BLE 4.2</a:t>
            </a:r>
            <a:r>
              <a:rPr lang="en-CA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CA" sz="1200" dirty="0"/>
          </a:p>
          <a:p>
            <a:r>
              <a:rPr lang="en-CA" dirty="0" err="1"/>
              <a:t>Isomaki</a:t>
            </a:r>
            <a:endParaRPr lang="en-CA" sz="1200" dirty="0"/>
          </a:p>
          <a:p>
            <a:endParaRPr lang="en-CA" sz="1200" dirty="0"/>
          </a:p>
          <a:p>
            <a:r>
              <a:rPr lang="en-CA" sz="1200" dirty="0"/>
              <a:t>As</a:t>
            </a:r>
            <a:r>
              <a:rPr lang="en-CA" sz="1200" baseline="0" dirty="0"/>
              <a:t> shown in this chart besides the traditional “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Generic Attribute Profile</a:t>
            </a:r>
            <a:r>
              <a:rPr lang="en-CA" sz="1200" baseline="0" dirty="0"/>
              <a:t>” protocol stacks. The new architecture of BLE adopt 6lowpan upon </a:t>
            </a:r>
            <a:endParaRPr lang="en-CA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Logical Link Control and Adaptation.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sz="1200" b="1" i="0" kern="120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</a:rPr>
              <a:t>In</a:t>
            </a:r>
            <a:r>
              <a:rPr lang="en-CA" sz="1200" b="0" i="0" kern="1200" baseline="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</a:rPr>
              <a:t> this way, by adding new hardware, the CoAP can be used in BLE.</a:t>
            </a:r>
            <a:endParaRPr lang="en-CA" sz="1200" b="0" dirty="0"/>
          </a:p>
          <a:p>
            <a:endParaRPr lang="en-CA" sz="1200" dirty="0"/>
          </a:p>
          <a:p>
            <a:endParaRPr lang="en-CA" sz="1200" dirty="0"/>
          </a:p>
          <a:p>
            <a:endParaRPr lang="en-CA" sz="1200" dirty="0"/>
          </a:p>
          <a:p>
            <a:endParaRPr lang="en-CA" sz="1200" dirty="0"/>
          </a:p>
          <a:p>
            <a:endParaRPr lang="en-CA" sz="1200" dirty="0"/>
          </a:p>
          <a:p>
            <a:r>
              <a:rPr lang="en-CA" sz="1200" dirty="0"/>
              <a:t>It provides instructions and URI format for SMS, </a:t>
            </a:r>
            <a:r>
              <a:rPr lang="en-CA" sz="1200" dirty="0" err="1"/>
              <a:t>Websocket</a:t>
            </a:r>
            <a:r>
              <a:rPr lang="en-CA" sz="1200" dirty="0"/>
              <a:t> and  TCP. </a:t>
            </a:r>
          </a:p>
          <a:p>
            <a:r>
              <a:rPr lang="en-CA" dirty="0" err="1"/>
              <a:t>CoRE</a:t>
            </a:r>
            <a:r>
              <a:rPr lang="en-CA" dirty="0"/>
              <a:t> Working Group(Informational document) Internet-Draft </a:t>
            </a:r>
            <a:endParaRPr lang="en-CA" sz="1200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ATT (page 2160): "This specification defines the Attribute Protocol; a protocol for discovering, reading, and writing attributes on a peer device."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GATT (page 2207): "This specification defines the Generic Attribute Profile that describes a service framework 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using the Attribute Protocol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 for discovering services, and for reading and writing characteristic values on a peer device."</a:t>
            </a:r>
          </a:p>
          <a:p>
            <a:endParaRPr lang="en-CA" sz="1200" dirty="0"/>
          </a:p>
          <a:p>
            <a:endParaRPr lang="en-CA" sz="1200" dirty="0"/>
          </a:p>
          <a:p>
            <a:endParaRPr lang="en-CA" sz="12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19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see the CoAP are used as a gateway protocol between contained </a:t>
            </a:r>
            <a:r>
              <a:rPr lang="en-CA" sz="12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netoworks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Internet. As shown here, </a:t>
            </a:r>
            <a:r>
              <a:rPr lang="en-CA" sz="12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Iisted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three resent researches which are all using CoAP at the </a:t>
            </a:r>
            <a:r>
              <a:rPr lang="en-CA" sz="12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GateWay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CoAP gateways are used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make protocol translation between CoAP network and WPAN. Here I list three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related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researches. </a:t>
            </a:r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CA" sz="12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Extended CoAP Codes to incorporate UPnP(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  <a:hlinkClick r:id="rId3"/>
              </a:rPr>
              <a:t>Universal Plug and Play</a:t>
            </a:r>
            <a:endParaRPr lang="en-CA" sz="1200" b="0" i="0" kern="1200" dirty="0">
              <a:solidFill>
                <a:schemeClr val="tx1"/>
              </a:solidFill>
              <a:effectLst/>
              <a:latin typeface="Times" pitchFamily="-108" charset="0"/>
              <a:ea typeface="ＭＳ Ｐゴシック" pitchFamily="-108" charset="-128"/>
              <a:cs typeface="ＭＳ Ｐゴシック" pitchFamily="-108" charset="-128"/>
            </a:endParaRPr>
          </a:p>
          <a:p>
            <a:r>
              <a:rPr lang="en-CA" dirty="0"/>
              <a:t>) controls. Leave is issued by a sensor device when it leaves UPnP. Alive, Ping and </a:t>
            </a:r>
            <a:r>
              <a:rPr lang="en-CA" dirty="0" err="1"/>
              <a:t>CollectAll</a:t>
            </a:r>
            <a:r>
              <a:rPr lang="en-CA" dirty="0"/>
              <a:t> are for management of UPnP. </a:t>
            </a:r>
          </a:p>
          <a:p>
            <a:endParaRPr lang="en-CA" sz="12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June</a:t>
            </a:r>
            <a:r>
              <a:rPr lang="en-CA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8,2016, </a:t>
            </a:r>
            <a:r>
              <a:rPr lang="en-CA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JupiterMesh</a:t>
            </a:r>
            <a:r>
              <a:rPr lang="en-CA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® Neighborhood Area Network (NAN) Announced</a:t>
            </a:r>
            <a:endParaRPr lang="en-C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1200" dirty="0"/>
          </a:p>
          <a:p>
            <a:r>
              <a:rPr lang="en-CA" sz="1200" b="1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DNP3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 (Distributed Network Protocol) is a set of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  <a:hlinkClick r:id="rId4" tooltip="Communications protocol"/>
              </a:rPr>
              <a:t>communications protocols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 used between components in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  <a:hlinkClick r:id="rId5" tooltip="Process automation"/>
              </a:rPr>
              <a:t>process automation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 systems. Its main use is in utilities such as electric and water companies. Usage in other industries is not common. It was developed for communications between various types of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  <a:hlinkClick r:id="rId6" tooltip="Data acquisition"/>
              </a:rPr>
              <a:t>data acquisition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 and control equipment. It plays a crucial role in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  <a:hlinkClick r:id="rId7" tooltip="SCADA"/>
              </a:rPr>
              <a:t>SCADA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 systems, </a:t>
            </a:r>
            <a:endParaRPr lang="en-CA" sz="1200" dirty="0"/>
          </a:p>
          <a:p>
            <a:endParaRPr lang="en-CA" sz="12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70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review the use of CoAP in IoT. My conclusion is </a:t>
            </a:r>
            <a:r>
              <a:rPr lang="en-CA" sz="12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thereis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software architecture for CoAP communication in BLE </a:t>
            </a:r>
            <a:r>
              <a:rPr lang="en-CA" sz="12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netowork</a:t>
            </a:r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CA" sz="12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I turn to design the software solution.</a:t>
            </a:r>
            <a:endParaRPr lang="en-CA" sz="1200" dirty="0"/>
          </a:p>
          <a:p>
            <a:endParaRPr lang="en-CA" sz="12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8EDAF-2046-0C41-8DCB-CB2CB6C57C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0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CE9DE-217C-4929-9B77-D6BAD878ADBA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9" descr="lower_img_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8494713" y="53181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9" name="Picture 11" descr="Usask-Logo-70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828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54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B00B-A5B9-4879-8062-00E5D38B1482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1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C1895-F5C2-47E6-BBD1-1B50C4E5E2F6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33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wer_img_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3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8494713" y="53181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6" name="Picture 11" descr="Usask-Logo-70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76400"/>
            <a:ext cx="1828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2362200"/>
            <a:ext cx="8027988" cy="990600"/>
          </a:xfrm>
          <a:effectLst/>
        </p:spPr>
        <p:txBody>
          <a:bodyPr/>
          <a:lstStyle>
            <a:lvl1pPr algn="l">
              <a:defRPr sz="4800" b="1" i="0">
                <a:solidFill>
                  <a:schemeClr val="accent4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200400"/>
            <a:ext cx="8032750" cy="685800"/>
          </a:xfrm>
          <a:effectLst/>
        </p:spPr>
        <p:txBody>
          <a:bodyPr/>
          <a:lstStyle>
            <a:lvl1pPr marL="0" indent="0" algn="l">
              <a:buFont typeface="Wingdings" pitchFamily="-108" charset="2"/>
              <a:buNone/>
              <a:defRPr sz="240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CA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6806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1662" y="1524000"/>
            <a:ext cx="3817938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07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4DC6-4A0E-4A3D-8AEF-663E90D13CC2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47333891-D5E7-4C7B-BF1D-E855E53CB5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7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7FDD-9C5C-4BAE-A019-F68028293BED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baseline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6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790CB-E15F-4F4C-9220-6AEE7D67546D}" type="datetime1">
              <a:rPr lang="en-US" smtClean="0"/>
              <a:t>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9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5C88A-7C01-423F-BADE-F2F23EE4FA54}" type="datetime1">
              <a:rPr lang="en-US" smtClean="0"/>
              <a:t>6/27/2016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4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7BC02-F78B-460E-B487-A62B6EB88F0C}" type="datetime1">
              <a:rPr lang="en-US" smtClean="0"/>
              <a:t>6/27/2016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94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A791-BDD4-4023-9502-4EF287F396EC}" type="datetime1">
              <a:rPr lang="en-US" smtClean="0"/>
              <a:t>6/27/2016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1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7984-12AA-450E-AA88-353B97277227}" type="datetime1">
              <a:rPr lang="en-US" smtClean="0"/>
              <a:t>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AF32-1257-4DBB-9907-A5BD6A96A252}" type="datetime1">
              <a:rPr lang="en-US" smtClean="0"/>
              <a:t>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3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76FA1-3041-48DC-B322-CEE72E545669}" type="datetime1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8" descr="lower_img_Blank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43575"/>
            <a:ext cx="9180513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upper_img_Blank.jp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 userDrawn="1"/>
        </p:nvSpPr>
        <p:spPr bwMode="auto">
          <a:xfrm>
            <a:off x="3505200" y="6011863"/>
            <a:ext cx="53498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sz="200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www.usask.ca</a:t>
            </a:r>
            <a:endParaRPr lang="en-US" sz="200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Picture 13" descr="Usask-Logo-70K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438"/>
            <a:ext cx="16764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23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31" r:id="rId12"/>
    <p:sldLayoutId id="2147483723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ChangeArrowheads="1"/>
          </p:cNvSpPr>
          <p:nvPr/>
        </p:nvSpPr>
        <p:spPr bwMode="auto">
          <a:xfrm>
            <a:off x="2405063" y="34385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7" name="Title 7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CA" sz="3600">
                <a:latin typeface="Times New Roman" panose="02020603050405020304" pitchFamily="18" charset="0"/>
                <a:cs typeface="Times New Roman" panose="02020603050405020304" pitchFamily="18" charset="0"/>
              </a:rPr>
              <a:t>Bluetooth Low Energy Based CoAP Communication in IoT</a:t>
            </a: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4" name="Subtitle 77"/>
          <p:cNvSpPr>
            <a:spLocks noGrp="1"/>
          </p:cNvSpPr>
          <p:nvPr>
            <p:ph type="subTitle" idx="1"/>
          </p:nvPr>
        </p:nvSpPr>
        <p:spPr>
          <a:xfrm>
            <a:off x="555625" y="3682365"/>
            <a:ext cx="8032750" cy="685800"/>
          </a:xfrm>
        </p:spPr>
        <p:txBody>
          <a:bodyPr/>
          <a:lstStyle/>
          <a:p>
            <a:r>
              <a:rPr lang="en-CA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---- CoAPNonIP: An Architecture Grants CoAP in WPAN </a:t>
            </a:r>
            <a:endParaRPr lang="en-US"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9109680" y="3352800"/>
            <a:ext cx="64800" cy="23796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</a:t>
            </a:fld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819400" y="3810000"/>
            <a:ext cx="2876550" cy="685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819400" y="2082983"/>
            <a:ext cx="2876550" cy="14984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4 Architecture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CA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399" y="2423622"/>
            <a:ext cx="2590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layer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layer</a:t>
            </a:r>
          </a:p>
        </p:txBody>
      </p:sp>
      <p:sp>
        <p:nvSpPr>
          <p:cNvPr id="6" name="Rectangle 5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92433" y="5054882"/>
            <a:ext cx="6149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Overview of </a:t>
            </a:r>
            <a:r>
              <a:rPr lang="en-C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architectrue</a:t>
            </a:r>
            <a:endParaRPr lang="en-CA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71800" y="2202669"/>
            <a:ext cx="2590800" cy="529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Process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2966113" y="2899527"/>
            <a:ext cx="2590800" cy="6056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2966113" y="3886201"/>
            <a:ext cx="2596487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component</a:t>
            </a:r>
          </a:p>
        </p:txBody>
      </p:sp>
    </p:spTree>
    <p:extLst>
      <p:ext uri="{BB962C8B-B14F-4D97-AF65-F5344CB8AC3E}">
        <p14:creationId xmlns:p14="http://schemas.microsoft.com/office/powerpoint/2010/main" val="359185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4 Architecture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4.2 Application layer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599" y="1908927"/>
            <a:ext cx="857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599" y="1922178"/>
            <a:ext cx="5943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component: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599" y="2937841"/>
            <a:ext cx="5943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Broadcast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" pitchFamily="-108" charset="0"/>
                <a:ea typeface="ＭＳ Ｐゴシック" pitchFamily="-108" charset="-128"/>
                <a:cs typeface="ＭＳ Ｐゴシック" pitchFamily="-108" charset="-128"/>
              </a:rPr>
              <a:t>Search peers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" pitchFamily="-108" charset="0"/>
                <a:ea typeface="ＭＳ Ｐゴシック" pitchFamily="-108" charset="-128"/>
                <a:cs typeface="Times New Roman" panose="02020603050405020304" pitchFamily="18" charset="0"/>
              </a:rPr>
              <a:t>Get </a:t>
            </a:r>
            <a:r>
              <a:rPr lang="en-CA" sz="2000" dirty="0">
                <a:latin typeface="Times New Roman" panose="02020603050405020304" pitchFamily="18" charset="0"/>
                <a:ea typeface="ＭＳ Ｐゴシック" pitchFamily="-108" charset="-128"/>
                <a:cs typeface="Times New Roman" panose="02020603050405020304" pitchFamily="18" charset="0"/>
              </a:rPr>
              <a:t>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" pitchFamily="-108" charset="0"/>
                <a:ea typeface="ＭＳ Ｐゴシック" pitchFamily="-108" charset="-128"/>
                <a:cs typeface="Times New Roman" panose="02020603050405020304" pitchFamily="18" charset="0"/>
              </a:rPr>
              <a:t>Send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" pitchFamily="-108" charset="0"/>
                <a:ea typeface="ＭＳ Ｐゴシック" pitchFamily="-108" charset="-128"/>
                <a:cs typeface="Times New Roman" panose="02020603050405020304" pitchFamily="18" charset="0"/>
              </a:rPr>
              <a:t>Receive data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1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4 Architecture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4.3 Network layer – communication mechanism 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599" y="1908927"/>
            <a:ext cx="857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28437" y="5261408"/>
            <a:ext cx="3350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 : Communication mechanism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885950"/>
            <a:ext cx="50958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4 Architecture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4.3 Network layer – packet format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599" y="1908927"/>
            <a:ext cx="857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3167" y="5181959"/>
            <a:ext cx="3350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 : Communication mechanism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" y="2257425"/>
            <a:ext cx="7839632" cy="24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6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5 Experiment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Experiment setup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94656"/>
              </p:ext>
            </p:extLst>
          </p:nvPr>
        </p:nvGraphicFramePr>
        <p:xfrm>
          <a:off x="568906" y="1919448"/>
          <a:ext cx="8221691" cy="3480021"/>
        </p:xfrm>
        <a:graphic>
          <a:graphicData uri="http://schemas.openxmlformats.org/drawingml/2006/table">
            <a:tbl>
              <a:tblPr firstRow="1" firstCol="1" bandRow="1"/>
              <a:tblGrid>
                <a:gridCol w="2712492">
                  <a:extLst>
                    <a:ext uri="{9D8B030D-6E8A-4147-A177-3AD203B41FA5}">
                      <a16:colId xmlns:a16="http://schemas.microsoft.com/office/drawing/2014/main" val="4170095124"/>
                    </a:ext>
                  </a:extLst>
                </a:gridCol>
                <a:gridCol w="5509199">
                  <a:extLst>
                    <a:ext uri="{9D8B030D-6E8A-4147-A177-3AD203B41FA5}">
                      <a16:colId xmlns:a16="http://schemas.microsoft.com/office/drawing/2014/main" val="1617362579"/>
                    </a:ext>
                  </a:extLst>
                </a:gridCol>
              </a:tblGrid>
              <a:tr h="4340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solidFill>
                            <a:srgbClr val="252525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Title 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solidFill>
                            <a:srgbClr val="252525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Goals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082999"/>
                  </a:ext>
                </a:extLst>
              </a:tr>
              <a:tr h="7520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CoAP header with Interval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solidFill>
                            <a:srgbClr val="252525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</a:t>
                      </a: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performance of sending CoAP header with different intervals.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646704"/>
                  </a:ext>
                </a:extLst>
              </a:tr>
              <a:tr h="7520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Multiple Packets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solidFill>
                            <a:srgbClr val="252525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performance of sending different CoAP messages with different data size.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733798"/>
                  </a:ext>
                </a:extLst>
              </a:tr>
              <a:tr h="4340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Round Trip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solidFill>
                            <a:srgbClr val="252525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performance of round trip</a:t>
                      </a:r>
                      <a:endParaRPr lang="en-CA" sz="16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939965"/>
                  </a:ext>
                </a:extLst>
              </a:tr>
              <a:tr h="7520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Multiple Apps</a:t>
                      </a: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solidFill>
                            <a:srgbClr val="252525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performance of underlying service to support multiple apps </a:t>
                      </a:r>
                      <a:endParaRPr lang="en-CA" sz="16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49307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30113" y="5374069"/>
            <a:ext cx="2347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Table 1: Experiment setup</a:t>
            </a:r>
            <a:endParaRPr lang="en-CA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9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5 Experiment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Experiment setup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82147" y="5418609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</a:t>
            </a:r>
            <a:r>
              <a:rPr lang="en-CA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creenshot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838597"/>
            <a:ext cx="5946150" cy="36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3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831301433"/>
              </p:ext>
            </p:extLst>
          </p:nvPr>
        </p:nvGraphicFramePr>
        <p:xfrm>
          <a:off x="1894346" y="1828799"/>
          <a:ext cx="5129213" cy="3229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5 Experiment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5.2 Experiment 1: Minimum data with interval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3910" y="5193613"/>
            <a:ext cx="5039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sending headers with different interval</a:t>
            </a:r>
          </a:p>
        </p:txBody>
      </p:sp>
      <p:sp>
        <p:nvSpPr>
          <p:cNvPr id="7" name="Rectangle 6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36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61423242"/>
              </p:ext>
            </p:extLst>
          </p:nvPr>
        </p:nvGraphicFramePr>
        <p:xfrm>
          <a:off x="1686528" y="1819465"/>
          <a:ext cx="5975183" cy="3392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5 Experiment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5.3 Experiment 2: Multiple packets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7000" y="5185551"/>
            <a:ext cx="4014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</a:t>
            </a:r>
            <a:r>
              <a:rPr lang="en-CA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sending multiple packets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12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5 Experiment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5.4 Experiment 3: Round trip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4147" y="5202242"/>
            <a:ext cx="2474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4-byte round trip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110694"/>
            <a:ext cx="5821364" cy="29611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8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428116550"/>
              </p:ext>
            </p:extLst>
          </p:nvPr>
        </p:nvGraphicFramePr>
        <p:xfrm>
          <a:off x="1736899" y="1828799"/>
          <a:ext cx="5943600" cy="3282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5 Experiment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5.5 Experiment 4: Multiple apps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9400" y="5111231"/>
            <a:ext cx="3778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Multi-App Experiment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7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8623" y="1524001"/>
            <a:ext cx="7886700" cy="4351338"/>
          </a:xfrm>
        </p:spPr>
        <p:txBody>
          <a:bodyPr>
            <a:norm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</a:t>
            </a: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49" y="799137"/>
            <a:ext cx="7486649" cy="724864"/>
          </a:xfrm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5 Experiment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5.6 Conclusion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46926" y="1828799"/>
            <a:ext cx="7886700" cy="2743201"/>
          </a:xfrm>
        </p:spPr>
        <p:txBody>
          <a:bodyPr>
            <a:normAutofit/>
          </a:bodyPr>
          <a:lstStyle/>
          <a:p>
            <a:r>
              <a:rPr lang="en-CA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rate = 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byte/s.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C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nergy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-saving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mechanism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BLE 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 results</a:t>
            </a:r>
            <a:r>
              <a:rPr lang="en-CA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Android’s implementation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BLE 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influences results.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ingle communication channel is </a:t>
            </a: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restriction.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20</a:t>
            </a:fld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214483"/>
            <a:ext cx="17634" cy="282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204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CA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599" y="1676400"/>
            <a:ext cx="7886700" cy="2743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architecture provides a software solution to enable CoAP communication in WPAN.  </a:t>
            </a: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results have been published by IEEE</a:t>
            </a:r>
            <a:r>
              <a:rPr lang="en-CA" sz="2000" baseline="300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[8] [9]</a:t>
            </a: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51928" y="6324600"/>
            <a:ext cx="5276850" cy="365125"/>
          </a:xfrm>
        </p:spPr>
        <p:txBody>
          <a:bodyPr/>
          <a:lstStyle/>
          <a:p>
            <a:pPr algn="l"/>
            <a:r>
              <a:rPr lang="en-US" dirty="0"/>
              <a:t>[8] </a:t>
            </a:r>
            <a:r>
              <a:rPr lang="en-CA" dirty="0"/>
              <a:t>Chen, N., Li, X., &amp; Deters, R., 2015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r>
              <a:rPr lang="en-CA" dirty="0"/>
              <a:t> Shi, H., Chen, N., &amp; Deters, R., 2015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  <a:r>
              <a:rPr lang="en-CA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C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599" y="1616352"/>
            <a:ext cx="7886700" cy="274320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Rate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Underlying Technology</a:t>
            </a:r>
          </a:p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919" y="1524001"/>
            <a:ext cx="8668474" cy="3886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[1] Howard, P. N. (2015, June 9). Sketching out the Internet of Things </a:t>
            </a:r>
            <a:r>
              <a:rPr lang="en-CA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trendline</a:t>
            </a: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6 7, 2016, from http://www.brookings.edu/blogs/techtank/posts/2015/06/9-future-of-iot-part-2</a:t>
            </a:r>
          </a:p>
          <a:p>
            <a:pPr marL="0" indent="0">
              <a:buNone/>
            </a:pP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[2] Sutaria, R., &amp; </a:t>
            </a:r>
            <a:r>
              <a:rPr lang="en-CA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Govindachari</a:t>
            </a: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R. (2013, May 1). Understanding The Internet Of Things. Retrieved June 13, 2016, from electronicdesign.com: http://electronicdesign.com/iot/understanding-internet-things</a:t>
            </a:r>
          </a:p>
          <a:p>
            <a:pPr marL="0" indent="0">
              <a:buNone/>
            </a:pP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[3] SIG. (2014, December). BLUETOOTH ® CORE SPECIFICATION 4.2 FREQUENTLY ASKED QUESTIONS. Retrieved April 18, 2016, from bluetooth.org: https://www.bluetooth.org/ja-jp/Documents/Bluetooth4-2FAQ.pdf</a:t>
            </a:r>
          </a:p>
          <a:p>
            <a:pPr marL="0" indent="0">
              <a:buNone/>
            </a:pP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CA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Isomaki</a:t>
            </a: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CA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Nieminen</a:t>
            </a: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J., Gomez, C., Shelby, Z., </a:t>
            </a:r>
            <a:r>
              <a:rPr lang="en-CA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Savolainen</a:t>
            </a: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T., &amp; </a:t>
            </a:r>
            <a:r>
              <a:rPr lang="en-CA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Patil</a:t>
            </a: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B. (2015, October). IPv6 over BLUETOOTH(R) Low Energy. Retrieved June 7, 2016, from ietf.org: https://tools.ietf.org/html/rfc7668</a:t>
            </a:r>
          </a:p>
          <a:p>
            <a:pPr marL="0" indent="0">
              <a:buNone/>
            </a:pP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[5] Bergmann, O., </a:t>
            </a:r>
            <a:r>
              <a:rPr lang="en-CA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Hillmann</a:t>
            </a: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K. T., &amp; </a:t>
            </a:r>
            <a:r>
              <a:rPr lang="en-CA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Gerdes</a:t>
            </a:r>
            <a:r>
              <a:rPr lang="en-CA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S. . (2012). A CoAP-gateway for smart homes. Computing, Networking and Communications (ICNC), 2012 International Conference on (pp. 446-450). Maui, HI: IEEE.</a:t>
            </a:r>
          </a:p>
        </p:txBody>
      </p:sp>
      <p:sp>
        <p:nvSpPr>
          <p:cNvPr id="5" name="Rectangle 4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90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524001"/>
            <a:ext cx="8668474" cy="3886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Shin, I. J., </a:t>
            </a:r>
            <a:r>
              <a:rPr lang="en-C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Eom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S., &amp; Song, B. K. (2015). The CoAP-based M2M gateway for distribution automation system using DNP3.0 in smart grid environment. 2015 IEEE International Conference on Smart Grid Communications (</a:t>
            </a:r>
            <a:r>
              <a:rPr lang="en-C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SmartGridComm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(pp. 713-718). Miami, FL: IEEE.</a:t>
            </a:r>
          </a:p>
          <a:p>
            <a:pPr marL="0" indent="0">
              <a:buNone/>
            </a:pP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C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Mitsugi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C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Yonemura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C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Hada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H., &amp; </a:t>
            </a:r>
            <a:r>
              <a:rPr lang="en-C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Inaba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(2011). Bridging UPnP and ZigBee with CoAP: Protocol and its Performance Evaluation. </a:t>
            </a:r>
            <a:r>
              <a:rPr lang="en-CA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IoTSP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'11 Proceedings of the workshop on Internet of Things and Service Platforms (p. 1). ACM.</a:t>
            </a:r>
          </a:p>
          <a:p>
            <a:pPr marL="0" indent="0">
              <a:buNone/>
            </a:pP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Chen, N., Li, X., &amp; Deters, R. (2015). Collaboration &amp; Mobile Cloud-Computing: Using CoAP to Enable Resource-Sharing between Clouds of Mobile Devices. 2015 IEEE Conference on Collaboration and Internet Computing (CIC) (pp. 119 - 124). Hangzhou: IEEE.</a:t>
            </a:r>
          </a:p>
          <a:p>
            <a:pPr marL="0" indent="0">
              <a:buNone/>
            </a:pP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Shi, H., Chen, N., &amp; Deters, R. (2015). Combining Mobile and Fog Computing: Using CoAP to Link Mobile Device Clouds with Fog Computing. 2015 IEEE International Conference on Data Science and Data Intensive Systems (pp. 564 - 571). Sydney: IEEE.</a:t>
            </a:r>
          </a:p>
        </p:txBody>
      </p:sp>
      <p:sp>
        <p:nvSpPr>
          <p:cNvPr id="6" name="Rectangle 5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6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047" y="3048000"/>
            <a:ext cx="26132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40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Rectangle 2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7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/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1 Introduction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1.1 Internet of Things (IoT)  </a:t>
            </a:r>
          </a:p>
        </p:txBody>
      </p:sp>
      <p:pic>
        <p:nvPicPr>
          <p:cNvPr id="1026" name="Picture 2" descr="iot_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31" y="1828799"/>
            <a:ext cx="5021569" cy="348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90800" y="5333997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CA" sz="16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 1: Trend of devices vs people</a:t>
            </a:r>
            <a:r>
              <a:rPr lang="en-CA" sz="1600" baseline="300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[1]</a:t>
            </a:r>
            <a:endParaRPr lang="en-CA" sz="1600" baseline="3000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3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01836" y="6324600"/>
            <a:ext cx="3086100" cy="365125"/>
          </a:xfrm>
        </p:spPr>
        <p:txBody>
          <a:bodyPr/>
          <a:lstStyle/>
          <a:p>
            <a:pPr algn="l"/>
            <a:r>
              <a:rPr lang="en-US" dirty="0"/>
              <a:t>[1] </a:t>
            </a:r>
            <a:r>
              <a:rPr lang="en-CA" dirty="0"/>
              <a:t>Howard,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1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599" y="1908927"/>
            <a:ext cx="857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CoAP is a light version of HTTP.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9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1.2 Constrained Application Protocol (CoAP) 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3698" y="5435472"/>
            <a:ext cx="6149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CA" sz="16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 2: CoAP vs HTTP</a:t>
            </a:r>
            <a:r>
              <a:rPr lang="en-CA" sz="1600" baseline="300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[2]</a:t>
            </a:r>
            <a:endParaRPr lang="en-CA" sz="1600" baseline="3000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1 Introduction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85" y="2307566"/>
            <a:ext cx="4323116" cy="31785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4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57400" y="6324600"/>
            <a:ext cx="3086100" cy="365125"/>
          </a:xfrm>
        </p:spPr>
        <p:txBody>
          <a:bodyPr/>
          <a:lstStyle/>
          <a:p>
            <a:pPr algn="l"/>
            <a:r>
              <a:rPr lang="en-US" dirty="0"/>
              <a:t>[2] Sutaria, R., &amp; </a:t>
            </a:r>
            <a:r>
              <a:rPr lang="en-US" dirty="0" err="1"/>
              <a:t>Govindachari</a:t>
            </a:r>
            <a:r>
              <a:rPr lang="en-US" dirty="0"/>
              <a:t>, R., 2013 </a:t>
            </a:r>
          </a:p>
        </p:txBody>
      </p:sp>
    </p:spTree>
    <p:extLst>
      <p:ext uri="{BB962C8B-B14F-4D97-AF65-F5344CB8AC3E}">
        <p14:creationId xmlns:p14="http://schemas.microsoft.com/office/powerpoint/2010/main" val="39709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3 Problem Definition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8599" y="1846728"/>
            <a:ext cx="857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CoAP message through BLE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CA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altLang="zh-CN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CA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5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216058" y="327761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Sensor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08902" y="2842730"/>
            <a:ext cx="1570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817080" y="3277619"/>
            <a:ext cx="100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Gateway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5" y="2405689"/>
            <a:ext cx="767402" cy="76740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339189"/>
            <a:ext cx="959099" cy="95909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62242" y="492614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Sensor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93" y="4049346"/>
            <a:ext cx="767402" cy="7674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30" y="4008388"/>
            <a:ext cx="959099" cy="959099"/>
          </a:xfrm>
          <a:prstGeom prst="rect">
            <a:avLst/>
          </a:prstGeom>
        </p:spPr>
      </p:pic>
      <p:pic>
        <p:nvPicPr>
          <p:cNvPr id="46" name="Picture 22" descr="https://image.freepik.com/freie-ikonen/server_318-4669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37" y="2373402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>
            <a:off x="4893905" y="2852951"/>
            <a:ext cx="1800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4393" y="2548776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24129" y="3258876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Server</a:t>
            </a:r>
          </a:p>
        </p:txBody>
      </p:sp>
      <p:pic>
        <p:nvPicPr>
          <p:cNvPr id="50" name="Picture 22" descr="https://image.freepik.com/freie-ikonen/server_318-4669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137" y="4040675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>
          <a:xfrm>
            <a:off x="4893905" y="4520224"/>
            <a:ext cx="18002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504393" y="4216049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24129" y="4926149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Server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41930" y="4926149"/>
            <a:ext cx="100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Gateway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75986" y="2459343"/>
            <a:ext cx="138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CoAP over IP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108902" y="4510214"/>
            <a:ext cx="15701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035513" y="4096211"/>
            <a:ext cx="170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CoAP over BLE ?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285356" y="5379954"/>
            <a:ext cx="6149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CA" sz="16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Figure 3: Context of CoAP</a:t>
            </a:r>
            <a:endParaRPr lang="en-CA" sz="1600" baseline="30000" dirty="0">
              <a:solidFill>
                <a:srgbClr val="44546A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8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3 Problem Definition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Font typeface="Wingdings" charset="0"/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3.2 Problem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599" y="1828799"/>
            <a:ext cx="8579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How to identify Non-IP based devices?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How to overcome packet size limitation of 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How to serve multiple applications as a background service?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How to provide a common interface to support different technologies?</a:t>
            </a:r>
          </a:p>
        </p:txBody>
      </p:sp>
      <p:sp>
        <p:nvSpPr>
          <p:cNvPr id="5" name="Rectangle 4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9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2 Related Works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2.1 In terms of IPv6 adoption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599" y="1908927"/>
            <a:ext cx="857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6LoWPAN is adopted by BLE in Bluetooth core specification 4.2</a:t>
            </a:r>
            <a:r>
              <a:rPr lang="en-CA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09800" y="2592750"/>
            <a:ext cx="4961106" cy="26409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43699" y="5115472"/>
            <a:ext cx="6149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IPv6 in BLE Stack</a:t>
            </a:r>
            <a:r>
              <a:rPr lang="en-CA" sz="1600" baseline="30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[4]</a:t>
            </a:r>
            <a:endParaRPr lang="en-CA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7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57400" y="6324600"/>
            <a:ext cx="5638800" cy="396876"/>
          </a:xfrm>
        </p:spPr>
        <p:txBody>
          <a:bodyPr/>
          <a:lstStyle/>
          <a:p>
            <a:pPr algn="l"/>
            <a:r>
              <a:rPr lang="en-US" dirty="0"/>
              <a:t>[3] 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SIG, 2014</a:t>
            </a:r>
          </a:p>
          <a:p>
            <a:pPr algn="l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CA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Isomaki</a:t>
            </a:r>
            <a:r>
              <a:rPr lang="en-CA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M., </a:t>
            </a:r>
            <a:r>
              <a:rPr lang="en-CA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Nieminen</a:t>
            </a:r>
            <a:r>
              <a:rPr lang="en-CA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J., Gomez, C., Shelby, Z., </a:t>
            </a:r>
            <a:r>
              <a:rPr lang="en-CA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Savolainen</a:t>
            </a:r>
            <a:r>
              <a:rPr lang="en-CA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T., &amp; </a:t>
            </a:r>
            <a:r>
              <a:rPr lang="en-CA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Patil</a:t>
            </a:r>
            <a:r>
              <a:rPr lang="en-CA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, B.,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3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2 Related Works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>
                <a:latin typeface="Times New Roman" panose="02020603050405020304" pitchFamily="18" charset="0"/>
                <a:cs typeface="Times New Roman" panose="02020603050405020304" pitchFamily="18" charset="0"/>
              </a:rPr>
              <a:t>2.2 In terms of getaway solutions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599" y="1908927"/>
            <a:ext cx="85797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CoAP gateway for FS20 based home automation</a:t>
            </a:r>
            <a:r>
              <a:rPr lang="en-CA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CoAP gateway for DNP3.0 based automation system</a:t>
            </a:r>
            <a:r>
              <a:rPr lang="en-CA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CoAP gateway for bridging UPnP and ZigBee </a:t>
            </a:r>
            <a:r>
              <a:rPr lang="en-CA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57400" y="6288999"/>
            <a:ext cx="5872872" cy="533400"/>
          </a:xfrm>
        </p:spPr>
        <p:txBody>
          <a:bodyPr/>
          <a:lstStyle/>
          <a:p>
            <a:pPr algn="l"/>
            <a:r>
              <a:rPr lang="en-US" dirty="0"/>
              <a:t>[5] 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Bergmann, O., Hillmann, K. T., &amp; Gerdes, S. , 2012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Shin, I. J.,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Eom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S., &amp; Song, B. K., 2015</a:t>
            </a:r>
          </a:p>
          <a:p>
            <a:pPr algn="l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Mitsugi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Yonemura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Hada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H., &amp;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Inaba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00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8599" y="799137"/>
            <a:ext cx="7886700" cy="724864"/>
          </a:xfrm>
        </p:spPr>
        <p:txBody>
          <a:bodyPr>
            <a:normAutofit/>
          </a:bodyPr>
          <a:lstStyle/>
          <a:p>
            <a:r>
              <a:rPr lang="en-CA">
                <a:latin typeface="Times New Roman" panose="02020603050405020304" pitchFamily="18" charset="0"/>
                <a:cs typeface="Times New Roman" panose="02020603050405020304" pitchFamily="18" charset="0"/>
              </a:rPr>
              <a:t>2 Related Works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599" y="1416310"/>
            <a:ext cx="8550275" cy="41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charset="0"/>
              <a:buChar char="§"/>
              <a:defRPr sz="32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1pPr>
            <a:lvl2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2pPr>
            <a:lvl3pPr marL="13716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3pPr>
            <a:lvl4pPr marL="1752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20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4pPr>
            <a:lvl5pPr marL="22098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defRPr sz="1800">
                <a:solidFill>
                  <a:srgbClr val="000000"/>
                </a:solidFill>
                <a:latin typeface="Calibri"/>
                <a:ea typeface="ＭＳ Ｐゴシック" pitchFamily="-108" charset="-128"/>
                <a:cs typeface="Calibri"/>
              </a:defRPr>
            </a:lvl5pPr>
            <a:lvl6pPr marL="26670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6pPr>
            <a:lvl7pPr marL="31242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7pPr>
            <a:lvl8pPr marL="35814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8pPr>
            <a:lvl9pPr marL="4038600" indent="-381000" algn="l" rtl="0" fontAlgn="base">
              <a:spcBef>
                <a:spcPct val="20000"/>
              </a:spcBef>
              <a:spcAft>
                <a:spcPct val="0"/>
              </a:spcAft>
              <a:buFont typeface="Times" pitchFamily="-108" charset="0"/>
              <a:buChar char="•"/>
              <a:defRPr sz="2000">
                <a:solidFill>
                  <a:srgbClr val="FFFFFF"/>
                </a:solidFill>
                <a:latin typeface="Georgia" pitchFamily="-108" charset="0"/>
                <a:ea typeface="ＭＳ Ｐゴシック" pitchFamily="-108" charset="-128"/>
              </a:defRPr>
            </a:lvl9pPr>
          </a:lstStyle>
          <a:p>
            <a:pPr marL="0" indent="0">
              <a:buNone/>
            </a:pPr>
            <a:r>
              <a:rPr lang="en-CA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en-CA" sz="2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Conclustion</a:t>
            </a:r>
            <a:endParaRPr lang="en-CA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39600" y="6012000"/>
            <a:ext cx="1936800" cy="2520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73BA4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599" y="1908927"/>
            <a:ext cx="857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software architecture for CoAP communication in BLE </a:t>
            </a:r>
            <a:r>
              <a:rPr lang="en-C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netoworks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558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5664</TotalTime>
  <Words>2209</Words>
  <Application>Microsoft Office PowerPoint</Application>
  <PresentationFormat>On-screen Show (4:3)</PresentationFormat>
  <Paragraphs>317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ＭＳ Ｐゴシック</vt:lpstr>
      <vt:lpstr>等线</vt:lpstr>
      <vt:lpstr>等线 Light</vt:lpstr>
      <vt:lpstr>Arial</vt:lpstr>
      <vt:lpstr>Calibri</vt:lpstr>
      <vt:lpstr>Calibri Light</vt:lpstr>
      <vt:lpstr>Times</vt:lpstr>
      <vt:lpstr>Times New Roman</vt:lpstr>
      <vt:lpstr>Wingdings</vt:lpstr>
      <vt:lpstr>Office Theme</vt:lpstr>
      <vt:lpstr>Bluetooth Low Energy Based CoAP Communication in IoT</vt:lpstr>
      <vt:lpstr>Content</vt:lpstr>
      <vt:lpstr>1 Introduction</vt:lpstr>
      <vt:lpstr>1 Introduction</vt:lpstr>
      <vt:lpstr>3 Problem Definition</vt:lpstr>
      <vt:lpstr>3 Problem Definition</vt:lpstr>
      <vt:lpstr>2 Related Works</vt:lpstr>
      <vt:lpstr>2 Related Works</vt:lpstr>
      <vt:lpstr>2 Related Works</vt:lpstr>
      <vt:lpstr>4 Architecture</vt:lpstr>
      <vt:lpstr>4 Architecture</vt:lpstr>
      <vt:lpstr>4 Architecture</vt:lpstr>
      <vt:lpstr>4 Architecture</vt:lpstr>
      <vt:lpstr>5 Experiment</vt:lpstr>
      <vt:lpstr>5 Experiment</vt:lpstr>
      <vt:lpstr>5 Experiment</vt:lpstr>
      <vt:lpstr>5 Experiment</vt:lpstr>
      <vt:lpstr>5 Experiment</vt:lpstr>
      <vt:lpstr>5 Experiment</vt:lpstr>
      <vt:lpstr>5 Experiment</vt:lpstr>
      <vt:lpstr>6 Conclusion</vt:lpstr>
      <vt:lpstr>7 Future works</vt:lpstr>
      <vt:lpstr>References</vt:lpstr>
      <vt:lpstr>References</vt:lpstr>
      <vt:lpstr>PowerPoint Presentation</vt:lpstr>
    </vt:vector>
  </TitlesOfParts>
  <Company>Division of Media and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W. David Snell</dc:creator>
  <cp:lastModifiedBy>NAN CHEN</cp:lastModifiedBy>
  <cp:revision>879</cp:revision>
  <cp:lastPrinted>2016-06-20T15:16:01Z</cp:lastPrinted>
  <dcterms:created xsi:type="dcterms:W3CDTF">2010-08-15T00:58:23Z</dcterms:created>
  <dcterms:modified xsi:type="dcterms:W3CDTF">2016-06-27T14:25:52Z</dcterms:modified>
</cp:coreProperties>
</file>